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26"/>
  </p:notesMasterIdLst>
  <p:sldIdLst>
    <p:sldId id="654" r:id="rId5"/>
    <p:sldId id="896" r:id="rId6"/>
    <p:sldId id="314" r:id="rId7"/>
    <p:sldId id="848" r:id="rId8"/>
    <p:sldId id="895" r:id="rId9"/>
    <p:sldId id="264" r:id="rId10"/>
    <p:sldId id="323" r:id="rId11"/>
    <p:sldId id="882" r:id="rId12"/>
    <p:sldId id="305" r:id="rId13"/>
    <p:sldId id="326" r:id="rId14"/>
    <p:sldId id="550" r:id="rId15"/>
    <p:sldId id="266" r:id="rId16"/>
    <p:sldId id="320" r:id="rId17"/>
    <p:sldId id="270" r:id="rId18"/>
    <p:sldId id="268" r:id="rId19"/>
    <p:sldId id="267" r:id="rId20"/>
    <p:sldId id="551" r:id="rId21"/>
    <p:sldId id="269" r:id="rId22"/>
    <p:sldId id="317" r:id="rId23"/>
    <p:sldId id="324" r:id="rId24"/>
    <p:sldId id="678"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DD341009-0F91-4783-EC8F-73A96226FD22}" name="Maheshwar Gummalla" initials="MG" userId="S::gummalmr@kaust.edu.sa::d12cadb0-6076-4ca5-9da8-68b9f6a6757f" providerId="AD"/>
  <p188:author id="{E3653D51-2631-2BC7-8056-FBF775329A6B}" name="Anderson Mayfield" initials="" userId="S::mayfieab@KAUST.EDU.SA::fb3a6b29-41e5-499f-81b8-441b12ce3cf4"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F0D18FD-9FD1-EAE5-B695-136CD75F4C29}" v="1" dt="2026-01-15T13:23:17.22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47" d="100"/>
          <a:sy n="147" d="100"/>
        </p:scale>
        <p:origin x="2922" y="1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microsoft.com/office/2018/10/relationships/authors" Target="author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presProps" Target="presProps.xml"/><Relationship Id="rId30" Type="http://schemas.openxmlformats.org/officeDocument/2006/relationships/tableStyles" Target="tableStyles.xml"/><Relationship Id="rId8" Type="http://schemas.openxmlformats.org/officeDocument/2006/relationships/slide" Target="slides/slide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heshwar Gummalla" userId="S::gummalmr@kaust.edu.sa::d12cadb0-6076-4ca5-9da8-68b9f6a6757f" providerId="AD" clId="Web-{EF0D18FD-9FD1-EAE5-B695-136CD75F4C29}"/>
    <pc:docChg chg="delSld">
      <pc:chgData name="Maheshwar Gummalla" userId="S::gummalmr@kaust.edu.sa::d12cadb0-6076-4ca5-9da8-68b9f6a6757f" providerId="AD" clId="Web-{EF0D18FD-9FD1-EAE5-B695-136CD75F4C29}" dt="2026-01-15T13:23:17.221" v="0"/>
      <pc:docMkLst>
        <pc:docMk/>
      </pc:docMkLst>
      <pc:sldChg chg="del">
        <pc:chgData name="Maheshwar Gummalla" userId="S::gummalmr@kaust.edu.sa::d12cadb0-6076-4ca5-9da8-68b9f6a6757f" providerId="AD" clId="Web-{EF0D18FD-9FD1-EAE5-B695-136CD75F4C29}" dt="2026-01-15T13:23:17.221" v="0"/>
        <pc:sldMkLst>
          <pc:docMk/>
          <pc:sldMk cId="1985851897" sldId="549"/>
        </pc:sldMkLst>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5_4">
  <dgm:title val=""/>
  <dgm:desc val=""/>
  <dgm:catLst>
    <dgm:cat type="accent5" pri="11400"/>
  </dgm:catLst>
  <dgm:styleLbl name="node0">
    <dgm:fillClrLst meth="cycle">
      <a:schemeClr val="accent5">
        <a:shade val="60000"/>
      </a:schemeClr>
    </dgm:fillClrLst>
    <dgm:linClrLst meth="repeat">
      <a:schemeClr val="lt1"/>
    </dgm:linClrLst>
    <dgm:effectClrLst/>
    <dgm:txLinClrLst/>
    <dgm:txFillClrLst/>
    <dgm:txEffectClrLst/>
  </dgm:styleLbl>
  <dgm:styleLbl name="node1">
    <dgm:fillClrLst meth="cycle">
      <a:schemeClr val="accent5">
        <a:shade val="50000"/>
      </a:schemeClr>
      <a:schemeClr val="accent5">
        <a:tint val="55000"/>
      </a:schemeClr>
    </dgm:fillClrLst>
    <dgm:linClrLst meth="repeat">
      <a:schemeClr val="lt1"/>
    </dgm:linClrLst>
    <dgm:effectClrLst/>
    <dgm:txLinClrLst/>
    <dgm:txFillClrLst/>
    <dgm:txEffectClrLst/>
  </dgm:styleLbl>
  <dgm:styleLbl name="alignNode1">
    <dgm:fillClrLst meth="cycle">
      <a:schemeClr val="accent5">
        <a:shade val="50000"/>
      </a:schemeClr>
      <a:schemeClr val="accent5">
        <a:tint val="55000"/>
      </a:schemeClr>
    </dgm:fillClrLst>
    <dgm:linClrLst meth="cycle">
      <a:schemeClr val="accent5">
        <a:shade val="50000"/>
      </a:schemeClr>
      <a:schemeClr val="accent5">
        <a:tint val="55000"/>
      </a:schemeClr>
    </dgm:linClrLst>
    <dgm:effectClrLst/>
    <dgm:txLinClrLst/>
    <dgm:txFillClrLst/>
    <dgm:txEffectClrLst/>
  </dgm:styleLbl>
  <dgm:styleLbl name="lnNode1">
    <dgm:fillClrLst meth="cycle">
      <a:schemeClr val="accent5">
        <a:shade val="50000"/>
      </a:schemeClr>
      <a:schemeClr val="accent5">
        <a:tint val="55000"/>
      </a:schemeClr>
    </dgm:fillClrLst>
    <dgm:linClrLst meth="repeat">
      <a:schemeClr val="lt1"/>
    </dgm:linClrLst>
    <dgm:effectClrLst/>
    <dgm:txLinClrLst/>
    <dgm:txFillClrLst/>
    <dgm:txEffectClrLst/>
  </dgm:styleLbl>
  <dgm:styleLbl name="vennNode1">
    <dgm:fillClrLst meth="cycle">
      <a:schemeClr val="accent5">
        <a:shade val="80000"/>
        <a:alpha val="50000"/>
      </a:schemeClr>
      <a:schemeClr val="accent5">
        <a:tint val="50000"/>
        <a:alpha val="50000"/>
      </a:schemeClr>
    </dgm:fillClrLst>
    <dgm:linClrLst meth="repeat">
      <a:schemeClr val="lt1"/>
    </dgm:linClrLst>
    <dgm:effectClrLst/>
    <dgm:txLinClrLst/>
    <dgm:txFillClrLst/>
    <dgm:txEffectClrLst/>
  </dgm:styleLbl>
  <dgm:styleLbl name="node2">
    <dgm:fillClrLst>
      <a:schemeClr val="accent5">
        <a:shade val="80000"/>
      </a:schemeClr>
    </dgm:fillClrLst>
    <dgm:linClrLst meth="repeat">
      <a:schemeClr val="lt1"/>
    </dgm:linClrLst>
    <dgm:effectClrLst/>
    <dgm:txLinClrLst/>
    <dgm:txFillClrLst/>
    <dgm:txEffectClrLst/>
  </dgm:styleLbl>
  <dgm:styleLbl name="node3">
    <dgm:fillClrLst>
      <a:schemeClr val="accent5">
        <a:tint val="99000"/>
      </a:schemeClr>
    </dgm:fillClrLst>
    <dgm:linClrLst meth="repeat">
      <a:schemeClr val="lt1"/>
    </dgm:linClrLst>
    <dgm:effectClrLst/>
    <dgm:txLinClrLst/>
    <dgm:txFillClrLst/>
    <dgm:txEffectClrLst/>
  </dgm:styleLbl>
  <dgm:styleLbl name="node4">
    <dgm:fillClrLst>
      <a:schemeClr val="accent5">
        <a:tint val="70000"/>
      </a:schemeClr>
    </dgm:fillClrLst>
    <dgm:linClrLst meth="repeat">
      <a:schemeClr val="lt1"/>
    </dgm:linClrLst>
    <dgm:effectClrLst/>
    <dgm:txLinClrLst/>
    <dgm:txFillClrLst/>
    <dgm:txEffectClrLst/>
  </dgm:styleLbl>
  <dgm:styleLbl name="fgImgPlace1">
    <dgm:fillClrLst>
      <a:schemeClr val="accent5">
        <a:tint val="50000"/>
      </a:schemeClr>
      <a:schemeClr val="accent5">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5">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5">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fg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bg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fg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sibTrans1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accent5">
        <a:shade val="80000"/>
      </a:schemeClr>
    </dgm:fillClrLst>
    <dgm:linClrLst meth="repeat">
      <a:schemeClr val="lt1"/>
    </dgm:linClrLst>
    <dgm:effectClrLst/>
    <dgm:txLinClrLst/>
    <dgm:txFillClrLst/>
    <dgm:txEffectClrLst/>
  </dgm:styleLbl>
  <dgm:styleLbl name="asst1">
    <dgm:fillClrLst meth="repeat">
      <a:schemeClr val="accent5">
        <a:shade val="80000"/>
      </a:schemeClr>
    </dgm:fillClrLst>
    <dgm:linClrLst meth="repeat">
      <a:schemeClr val="lt1"/>
    </dgm:linClrLst>
    <dgm:effectClrLst/>
    <dgm:txLinClrLst/>
    <dgm:txFillClrLst/>
    <dgm:txEffectClrLst/>
  </dgm:styleLbl>
  <dgm:styleLbl name="asst2">
    <dgm:fillClrLst>
      <a:schemeClr val="accent5">
        <a:tint val="90000"/>
      </a:schemeClr>
    </dgm:fillClrLst>
    <dgm:linClrLst meth="repeat">
      <a:schemeClr val="lt1"/>
    </dgm:linClrLst>
    <dgm:effectClrLst/>
    <dgm:txLinClrLst/>
    <dgm:txFillClrLst/>
    <dgm:txEffectClrLst/>
  </dgm:styleLbl>
  <dgm:styleLbl name="asst3">
    <dgm:fillClrLst>
      <a:schemeClr val="accent5">
        <a:tint val="70000"/>
      </a:schemeClr>
    </dgm:fillClrLst>
    <dgm:linClrLst meth="repeat">
      <a:schemeClr val="lt1"/>
    </dgm:linClrLst>
    <dgm:effectClrLst/>
    <dgm:txLinClrLst/>
    <dgm:txFillClrLst/>
    <dgm:txEffectClrLst/>
  </dgm:styleLbl>
  <dgm:styleLbl name="asst4">
    <dgm:fillClrLst>
      <a:schemeClr val="accent5">
        <a:tint val="50000"/>
      </a:schemeClr>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shade val="80000"/>
      </a:schemeClr>
    </dgm:linClrLst>
    <dgm:effectClrLst/>
    <dgm:txLinClrLst/>
    <dgm:txFillClrLst/>
    <dgm:txEffectClrLst/>
  </dgm:styleLbl>
  <dgm:styleLbl name="parChTrans2D2">
    <dgm:fillClrLst meth="repeat">
      <a:schemeClr val="accent5">
        <a:tint val="90000"/>
      </a:schemeClr>
    </dgm:fillClrLst>
    <dgm:linClrLst meth="repeat">
      <a:schemeClr val="accent5">
        <a:tint val="90000"/>
      </a:schemeClr>
    </dgm:linClrLst>
    <dgm:effectClrLst/>
    <dgm:txLinClrLst/>
    <dgm:txFillClrLst/>
    <dgm:txEffectClrLst/>
  </dgm:styleLbl>
  <dgm:styleLbl name="parChTrans2D3">
    <dgm:fillClrLst meth="repeat">
      <a:schemeClr val="accent5">
        <a:tint val="70000"/>
      </a:schemeClr>
    </dgm:fillClrLst>
    <dgm:linClrLst meth="repeat">
      <a:schemeClr val="accent5">
        <a:tint val="70000"/>
      </a:schemeClr>
    </dgm:linClrLst>
    <dgm:effectClrLst/>
    <dgm:txLinClrLst/>
    <dgm:txFillClrLst/>
    <dgm:txEffectClrLst/>
  </dgm:styleLbl>
  <dgm:styleLbl name="parChTrans2D4">
    <dgm:fillClrLst meth="repeat">
      <a:schemeClr val="accent5">
        <a:tint val="50000"/>
      </a:schemeClr>
    </dgm:fillClrLst>
    <dgm:linClrLst meth="repeat">
      <a:schemeClr val="accent5">
        <a:tint val="50000"/>
      </a:schemeClr>
    </dgm:linClrLst>
    <dgm:effectClrLst/>
    <dgm:txLinClrLst/>
    <dgm:txFillClrLst meth="repeat">
      <a:schemeClr val="dk1"/>
    </dgm:txFillClrLst>
    <dgm:txEffectClrLst/>
  </dgm:styleLbl>
  <dgm:styleLbl name="parChTrans1D1">
    <dgm:fillClrLst meth="repeat">
      <a:schemeClr val="accent5">
        <a:shade val="80000"/>
      </a:schemeClr>
    </dgm:fillClrLst>
    <dgm:linClrLst meth="repeat">
      <a:schemeClr val="accent5">
        <a:shade val="80000"/>
      </a:schemeClr>
    </dgm:linClrLst>
    <dgm:effectClrLst/>
    <dgm:txLinClrLst/>
    <dgm:txFillClrLst meth="repeat">
      <a:schemeClr val="tx1"/>
    </dgm:txFillClrLst>
    <dgm:txEffectClrLst/>
  </dgm:styleLbl>
  <dgm:styleLbl name="parChTrans1D2">
    <dgm:fillClrLst meth="repeat">
      <a:schemeClr val="accent5">
        <a:tint val="90000"/>
      </a:schemeClr>
    </dgm:fillClrLst>
    <dgm:linClrLst meth="repeat">
      <a:schemeClr val="accent5">
        <a:tint val="90000"/>
      </a:schemeClr>
    </dgm:linClrLst>
    <dgm:effectClrLst/>
    <dgm:txLinClrLst/>
    <dgm:txFillClrLst meth="repeat">
      <a:schemeClr val="tx1"/>
    </dgm:txFillClrLst>
    <dgm:txEffectClrLst/>
  </dgm:styleLbl>
  <dgm:styleLbl name="parChTrans1D3">
    <dgm:fillClrLst meth="repeat">
      <a:schemeClr val="accent5">
        <a:tint val="70000"/>
      </a:schemeClr>
    </dgm:fillClrLst>
    <dgm:linClrLst meth="repeat">
      <a:schemeClr val="accent5">
        <a:tint val="70000"/>
      </a:schemeClr>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5">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55000"/>
      </a:schemeClr>
    </dgm:fillClrLst>
    <dgm:linClrLst meth="repeat">
      <a:schemeClr val="accent5">
        <a:alpha val="90000"/>
        <a:tint val="55000"/>
      </a:schemeClr>
    </dgm:linClrLst>
    <dgm:effectClrLst/>
    <dgm:txLinClrLst/>
    <dgm:txFillClrLst meth="repeat">
      <a:schemeClr val="dk1"/>
    </dgm:txFillClrLst>
    <dgm:txEffectClrLst/>
  </dgm:styleLbl>
  <dgm:styleLbl name="alignAccFollowNode1">
    <dgm:fillClrLst meth="repeat">
      <a:schemeClr val="accent5">
        <a:alpha val="90000"/>
        <a:tint val="55000"/>
      </a:schemeClr>
    </dgm:fillClrLst>
    <dgm:linClrLst meth="repeat">
      <a:schemeClr val="accent5">
        <a:alpha val="90000"/>
        <a:tint val="55000"/>
      </a:schemeClr>
    </dgm:linClrLst>
    <dgm:effectClrLst/>
    <dgm:txLinClrLst/>
    <dgm:txFillClrLst meth="repeat">
      <a:schemeClr val="dk1"/>
    </dgm:txFillClrLst>
    <dgm:txEffectClrLst/>
  </dgm:styleLbl>
  <dgm:styleLbl name="bgAccFollowNode1">
    <dgm:fillClrLst meth="repeat">
      <a:schemeClr val="accent5">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a:tint val="50000"/>
      </a:schemeClr>
    </dgm:linClrLst>
    <dgm:effectClrLst/>
    <dgm:txLinClrLst/>
    <dgm:txFillClrLst meth="repeat">
      <a:schemeClr val="dk1"/>
    </dgm:txFillClrLst>
    <dgm:txEffectClrLst/>
  </dgm:styleLbl>
  <dgm:styleLbl name="bgShp">
    <dgm:fillClrLst meth="repeat">
      <a:schemeClr val="accent5">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55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8397D93-FA7C-41E0-BED9-6F143189E6DA}" type="doc">
      <dgm:prSet loTypeId="urn:microsoft.com/office/officeart/2005/8/layout/vList2" loCatId="list" qsTypeId="urn:microsoft.com/office/officeart/2005/8/quickstyle/simple1" qsCatId="simple" csTypeId="urn:microsoft.com/office/officeart/2005/8/colors/accent5_4" csCatId="accent5" phldr="1"/>
      <dgm:spPr/>
      <dgm:t>
        <a:bodyPr/>
        <a:lstStyle/>
        <a:p>
          <a:endParaRPr lang="en-US"/>
        </a:p>
      </dgm:t>
    </dgm:pt>
    <dgm:pt modelId="{56EF4E38-3BA5-490F-9692-9AD34151B8DD}">
      <dgm:prSet/>
      <dgm:spPr/>
      <dgm:t>
        <a:bodyPr/>
        <a:lstStyle/>
        <a:p>
          <a:r>
            <a:rPr lang="en-US" dirty="0">
              <a:latin typeface="Arial"/>
            </a:rPr>
            <a:t>315</a:t>
          </a:r>
          <a:r>
            <a:rPr lang="en-US" dirty="0"/>
            <a:t> proposals received (&gt;</a:t>
          </a:r>
          <a:r>
            <a:rPr lang="en-US" dirty="0">
              <a:latin typeface="Arial"/>
            </a:rPr>
            <a:t>1,500</a:t>
          </a:r>
          <a:r>
            <a:rPr lang="en-US" dirty="0"/>
            <a:t> applicants)</a:t>
          </a:r>
        </a:p>
      </dgm:t>
    </dgm:pt>
    <dgm:pt modelId="{3023D3FE-7E7E-4DF8-B87A-DD2B26CE9EF5}" type="parTrans" cxnId="{2C3B1BB5-90BE-42B7-990D-2DF09049A585}">
      <dgm:prSet/>
      <dgm:spPr/>
      <dgm:t>
        <a:bodyPr/>
        <a:lstStyle/>
        <a:p>
          <a:endParaRPr lang="en-US"/>
        </a:p>
      </dgm:t>
    </dgm:pt>
    <dgm:pt modelId="{08E5CEDF-5A9E-4D6B-9FE7-7A0E2433C93F}" type="sibTrans" cxnId="{2C3B1BB5-90BE-42B7-990D-2DF09049A585}">
      <dgm:prSet/>
      <dgm:spPr/>
      <dgm:t>
        <a:bodyPr/>
        <a:lstStyle/>
        <a:p>
          <a:endParaRPr lang="en-US"/>
        </a:p>
      </dgm:t>
    </dgm:pt>
    <dgm:pt modelId="{74EA5EEA-5D54-4ABA-8742-026D7834D443}">
      <dgm:prSet/>
      <dgm:spPr/>
      <dgm:t>
        <a:bodyPr/>
        <a:lstStyle/>
        <a:p>
          <a:r>
            <a:rPr lang="en-US"/>
            <a:t>Funding </a:t>
          </a:r>
          <a:r>
            <a:rPr lang="en-US">
              <a:latin typeface="Arial"/>
            </a:rPr>
            <a:t>37M</a:t>
          </a:r>
          <a:r>
            <a:rPr lang="en-US"/>
            <a:t>/</a:t>
          </a:r>
          <a:r>
            <a:rPr lang="en-US">
              <a:latin typeface="Arial"/>
            </a:rPr>
            <a:t>380M</a:t>
          </a:r>
          <a:r>
            <a:rPr lang="en-US"/>
            <a:t> requested (~10% Success rate)</a:t>
          </a:r>
        </a:p>
      </dgm:t>
    </dgm:pt>
    <dgm:pt modelId="{C3E06950-5F6C-437B-B0AC-7DC7227D01D8}" type="parTrans" cxnId="{755C1BCB-C943-4942-B24A-904F5C994D4C}">
      <dgm:prSet/>
      <dgm:spPr/>
      <dgm:t>
        <a:bodyPr/>
        <a:lstStyle/>
        <a:p>
          <a:endParaRPr lang="en-US"/>
        </a:p>
      </dgm:t>
    </dgm:pt>
    <dgm:pt modelId="{C889268B-8C16-4ECF-9CBB-35EB73D9CA14}" type="sibTrans" cxnId="{755C1BCB-C943-4942-B24A-904F5C994D4C}">
      <dgm:prSet/>
      <dgm:spPr/>
      <dgm:t>
        <a:bodyPr/>
        <a:lstStyle/>
        <a:p>
          <a:endParaRPr lang="en-US"/>
        </a:p>
      </dgm:t>
    </dgm:pt>
    <dgm:pt modelId="{F8C59007-FE2C-4A44-819B-BCD074F876B8}">
      <dgm:prSet/>
      <dgm:spPr/>
      <dgm:t>
        <a:bodyPr/>
        <a:lstStyle/>
        <a:p>
          <a:pPr rtl="0"/>
          <a:r>
            <a:rPr lang="en-US"/>
            <a:t>We are funding research teams in</a:t>
          </a:r>
          <a:r>
            <a:rPr lang="en-US">
              <a:latin typeface="Arial"/>
            </a:rPr>
            <a:t> 41</a:t>
          </a:r>
          <a:r>
            <a:rPr lang="en-US"/>
            <a:t> countries:</a:t>
          </a:r>
        </a:p>
      </dgm:t>
    </dgm:pt>
    <dgm:pt modelId="{7E8F5EE1-2927-4F3A-B87D-5C1C5DBB0E07}" type="parTrans" cxnId="{8C450754-E3F4-405B-A1DA-BFAAFB290FFD}">
      <dgm:prSet/>
      <dgm:spPr/>
      <dgm:t>
        <a:bodyPr/>
        <a:lstStyle/>
        <a:p>
          <a:endParaRPr lang="en-US"/>
        </a:p>
      </dgm:t>
    </dgm:pt>
    <dgm:pt modelId="{DBFFBFBA-534C-4ECE-AA3C-2154C6494D33}" type="sibTrans" cxnId="{8C450754-E3F4-405B-A1DA-BFAAFB290FFD}">
      <dgm:prSet/>
      <dgm:spPr/>
      <dgm:t>
        <a:bodyPr/>
        <a:lstStyle/>
        <a:p>
          <a:endParaRPr lang="en-US"/>
        </a:p>
      </dgm:t>
    </dgm:pt>
    <dgm:pt modelId="{C010215C-9FA7-4D33-843C-21E0765B916E}">
      <dgm:prSet/>
      <dgm:spPr/>
      <dgm:t>
        <a:bodyPr/>
        <a:lstStyle/>
        <a:p>
          <a:r>
            <a:rPr lang="en-US">
              <a:latin typeface="Arial"/>
            </a:rPr>
            <a:t>28</a:t>
          </a:r>
          <a:r>
            <a:rPr lang="en-US"/>
            <a:t> developing (Low and Middle Income Countries)+</a:t>
          </a:r>
          <a:r>
            <a:rPr lang="en-US">
              <a:latin typeface="Arial"/>
            </a:rPr>
            <a:t>13</a:t>
          </a:r>
          <a:r>
            <a:rPr lang="en-US"/>
            <a:t> developed</a:t>
          </a:r>
        </a:p>
      </dgm:t>
    </dgm:pt>
    <dgm:pt modelId="{810C02B6-D2DE-471F-8CFF-BBA3AE9876B2}" type="parTrans" cxnId="{A8B16FA0-4825-410A-8DD6-79B084967CCA}">
      <dgm:prSet/>
      <dgm:spPr/>
      <dgm:t>
        <a:bodyPr/>
        <a:lstStyle/>
        <a:p>
          <a:endParaRPr lang="en-US"/>
        </a:p>
      </dgm:t>
    </dgm:pt>
    <dgm:pt modelId="{9C0AE9CF-65C3-4805-BB64-01E76F84D744}" type="sibTrans" cxnId="{A8B16FA0-4825-410A-8DD6-79B084967CCA}">
      <dgm:prSet/>
      <dgm:spPr/>
      <dgm:t>
        <a:bodyPr/>
        <a:lstStyle/>
        <a:p>
          <a:endParaRPr lang="en-US"/>
        </a:p>
      </dgm:t>
    </dgm:pt>
    <dgm:pt modelId="{B27F96E0-D51F-4ED5-8E02-34AFC845DC39}">
      <dgm:prSet/>
      <dgm:spPr/>
      <dgm:t>
        <a:bodyPr/>
        <a:lstStyle/>
        <a:p>
          <a:pPr rtl="0"/>
          <a:r>
            <a:rPr lang="en-US" dirty="0"/>
            <a:t>~60/40% developed/developing country </a:t>
          </a:r>
          <a:r>
            <a:rPr lang="en-US" dirty="0">
              <a:latin typeface="Arial"/>
            </a:rPr>
            <a:t>funding </a:t>
          </a:r>
          <a:r>
            <a:rPr lang="en-US" dirty="0"/>
            <a:t>breakdown</a:t>
          </a:r>
        </a:p>
      </dgm:t>
    </dgm:pt>
    <dgm:pt modelId="{80017B2B-B1CA-4E22-8E5E-83BFB70731AF}" type="parTrans" cxnId="{82EC0909-994D-4CEE-8937-CC5E0B73E13D}">
      <dgm:prSet/>
      <dgm:spPr/>
      <dgm:t>
        <a:bodyPr/>
        <a:lstStyle/>
        <a:p>
          <a:endParaRPr lang="en-US"/>
        </a:p>
      </dgm:t>
    </dgm:pt>
    <dgm:pt modelId="{DC3B63D7-ABC0-47F2-8C1B-08D03454D528}" type="sibTrans" cxnId="{82EC0909-994D-4CEE-8937-CC5E0B73E13D}">
      <dgm:prSet/>
      <dgm:spPr/>
      <dgm:t>
        <a:bodyPr/>
        <a:lstStyle/>
        <a:p>
          <a:endParaRPr lang="en-US"/>
        </a:p>
      </dgm:t>
    </dgm:pt>
    <dgm:pt modelId="{8330659A-0EB9-4420-AC78-441F26A7B1E1}" type="pres">
      <dgm:prSet presAssocID="{08397D93-FA7C-41E0-BED9-6F143189E6DA}" presName="linear" presStyleCnt="0">
        <dgm:presLayoutVars>
          <dgm:animLvl val="lvl"/>
          <dgm:resizeHandles val="exact"/>
        </dgm:presLayoutVars>
      </dgm:prSet>
      <dgm:spPr/>
    </dgm:pt>
    <dgm:pt modelId="{526246D8-C467-450E-AADC-4260ED08EB09}" type="pres">
      <dgm:prSet presAssocID="{56EF4E38-3BA5-490F-9692-9AD34151B8DD}" presName="parentText" presStyleLbl="node1" presStyleIdx="0" presStyleCnt="3">
        <dgm:presLayoutVars>
          <dgm:chMax val="0"/>
          <dgm:bulletEnabled val="1"/>
        </dgm:presLayoutVars>
      </dgm:prSet>
      <dgm:spPr/>
    </dgm:pt>
    <dgm:pt modelId="{16DD080F-4F12-44FD-AEEE-092CEF27CC4E}" type="pres">
      <dgm:prSet presAssocID="{56EF4E38-3BA5-490F-9692-9AD34151B8DD}" presName="childText" presStyleLbl="revTx" presStyleIdx="0" presStyleCnt="2">
        <dgm:presLayoutVars>
          <dgm:bulletEnabled val="1"/>
        </dgm:presLayoutVars>
      </dgm:prSet>
      <dgm:spPr/>
    </dgm:pt>
    <dgm:pt modelId="{A040F5DF-9278-4ABA-8AFB-8207A27B9DC7}" type="pres">
      <dgm:prSet presAssocID="{F8C59007-FE2C-4A44-819B-BCD074F876B8}" presName="parentText" presStyleLbl="node1" presStyleIdx="1" presStyleCnt="3">
        <dgm:presLayoutVars>
          <dgm:chMax val="0"/>
          <dgm:bulletEnabled val="1"/>
        </dgm:presLayoutVars>
      </dgm:prSet>
      <dgm:spPr/>
    </dgm:pt>
    <dgm:pt modelId="{9EB22EE9-C369-4C97-BA22-247FDF125B41}" type="pres">
      <dgm:prSet presAssocID="{F8C59007-FE2C-4A44-819B-BCD074F876B8}" presName="childText" presStyleLbl="revTx" presStyleIdx="1" presStyleCnt="2">
        <dgm:presLayoutVars>
          <dgm:bulletEnabled val="1"/>
        </dgm:presLayoutVars>
      </dgm:prSet>
      <dgm:spPr/>
    </dgm:pt>
    <dgm:pt modelId="{555F37F9-4AD7-49AF-8AAF-607D21BF9DD3}" type="pres">
      <dgm:prSet presAssocID="{B27F96E0-D51F-4ED5-8E02-34AFC845DC39}" presName="parentText" presStyleLbl="node1" presStyleIdx="2" presStyleCnt="3">
        <dgm:presLayoutVars>
          <dgm:chMax val="0"/>
          <dgm:bulletEnabled val="1"/>
        </dgm:presLayoutVars>
      </dgm:prSet>
      <dgm:spPr/>
    </dgm:pt>
  </dgm:ptLst>
  <dgm:cxnLst>
    <dgm:cxn modelId="{82EC0909-994D-4CEE-8937-CC5E0B73E13D}" srcId="{08397D93-FA7C-41E0-BED9-6F143189E6DA}" destId="{B27F96E0-D51F-4ED5-8E02-34AFC845DC39}" srcOrd="2" destOrd="0" parTransId="{80017B2B-B1CA-4E22-8E5E-83BFB70731AF}" sibTransId="{DC3B63D7-ABC0-47F2-8C1B-08D03454D528}"/>
    <dgm:cxn modelId="{31C05D27-7917-4AD0-A4F6-AE03B56A5369}" type="presOf" srcId="{74EA5EEA-5D54-4ABA-8742-026D7834D443}" destId="{16DD080F-4F12-44FD-AEEE-092CEF27CC4E}" srcOrd="0" destOrd="0" presId="urn:microsoft.com/office/officeart/2005/8/layout/vList2"/>
    <dgm:cxn modelId="{29188B49-7F97-4351-8389-4FCCEF107AA1}" type="presOf" srcId="{08397D93-FA7C-41E0-BED9-6F143189E6DA}" destId="{8330659A-0EB9-4420-AC78-441F26A7B1E1}" srcOrd="0" destOrd="0" presId="urn:microsoft.com/office/officeart/2005/8/layout/vList2"/>
    <dgm:cxn modelId="{FDE24350-F64E-45D5-B871-1719B315C4F1}" type="presOf" srcId="{B27F96E0-D51F-4ED5-8E02-34AFC845DC39}" destId="{555F37F9-4AD7-49AF-8AAF-607D21BF9DD3}" srcOrd="0" destOrd="0" presId="urn:microsoft.com/office/officeart/2005/8/layout/vList2"/>
    <dgm:cxn modelId="{8C450754-E3F4-405B-A1DA-BFAAFB290FFD}" srcId="{08397D93-FA7C-41E0-BED9-6F143189E6DA}" destId="{F8C59007-FE2C-4A44-819B-BCD074F876B8}" srcOrd="1" destOrd="0" parTransId="{7E8F5EE1-2927-4F3A-B87D-5C1C5DBB0E07}" sibTransId="{DBFFBFBA-534C-4ECE-AA3C-2154C6494D33}"/>
    <dgm:cxn modelId="{4D8E5695-6499-4D78-83BE-AA72AA6EB3DE}" type="presOf" srcId="{56EF4E38-3BA5-490F-9692-9AD34151B8DD}" destId="{526246D8-C467-450E-AADC-4260ED08EB09}" srcOrd="0" destOrd="0" presId="urn:microsoft.com/office/officeart/2005/8/layout/vList2"/>
    <dgm:cxn modelId="{3E94669A-1EE3-4C98-B2DD-5F8E8FEB5CB5}" type="presOf" srcId="{C010215C-9FA7-4D33-843C-21E0765B916E}" destId="{9EB22EE9-C369-4C97-BA22-247FDF125B41}" srcOrd="0" destOrd="0" presId="urn:microsoft.com/office/officeart/2005/8/layout/vList2"/>
    <dgm:cxn modelId="{A8B16FA0-4825-410A-8DD6-79B084967CCA}" srcId="{F8C59007-FE2C-4A44-819B-BCD074F876B8}" destId="{C010215C-9FA7-4D33-843C-21E0765B916E}" srcOrd="0" destOrd="0" parTransId="{810C02B6-D2DE-471F-8CFF-BBA3AE9876B2}" sibTransId="{9C0AE9CF-65C3-4805-BB64-01E76F84D744}"/>
    <dgm:cxn modelId="{19F2CFA4-0DB9-4E4E-919B-010FE3E175CE}" type="presOf" srcId="{F8C59007-FE2C-4A44-819B-BCD074F876B8}" destId="{A040F5DF-9278-4ABA-8AFB-8207A27B9DC7}" srcOrd="0" destOrd="0" presId="urn:microsoft.com/office/officeart/2005/8/layout/vList2"/>
    <dgm:cxn modelId="{2C3B1BB5-90BE-42B7-990D-2DF09049A585}" srcId="{08397D93-FA7C-41E0-BED9-6F143189E6DA}" destId="{56EF4E38-3BA5-490F-9692-9AD34151B8DD}" srcOrd="0" destOrd="0" parTransId="{3023D3FE-7E7E-4DF8-B87A-DD2B26CE9EF5}" sibTransId="{08E5CEDF-5A9E-4D6B-9FE7-7A0E2433C93F}"/>
    <dgm:cxn modelId="{755C1BCB-C943-4942-B24A-904F5C994D4C}" srcId="{56EF4E38-3BA5-490F-9692-9AD34151B8DD}" destId="{74EA5EEA-5D54-4ABA-8742-026D7834D443}" srcOrd="0" destOrd="0" parTransId="{C3E06950-5F6C-437B-B0AC-7DC7227D01D8}" sibTransId="{C889268B-8C16-4ECF-9CBB-35EB73D9CA14}"/>
    <dgm:cxn modelId="{0DD4EAAE-C317-42E3-829F-EBA3FFD9B450}" type="presParOf" srcId="{8330659A-0EB9-4420-AC78-441F26A7B1E1}" destId="{526246D8-C467-450E-AADC-4260ED08EB09}" srcOrd="0" destOrd="0" presId="urn:microsoft.com/office/officeart/2005/8/layout/vList2"/>
    <dgm:cxn modelId="{BD2840D9-9C32-4DAF-A560-D2007F31E20C}" type="presParOf" srcId="{8330659A-0EB9-4420-AC78-441F26A7B1E1}" destId="{16DD080F-4F12-44FD-AEEE-092CEF27CC4E}" srcOrd="1" destOrd="0" presId="urn:microsoft.com/office/officeart/2005/8/layout/vList2"/>
    <dgm:cxn modelId="{F0AE6C53-9CB1-4ED8-B5FE-E06EE2F15249}" type="presParOf" srcId="{8330659A-0EB9-4420-AC78-441F26A7B1E1}" destId="{A040F5DF-9278-4ABA-8AFB-8207A27B9DC7}" srcOrd="2" destOrd="0" presId="urn:microsoft.com/office/officeart/2005/8/layout/vList2"/>
    <dgm:cxn modelId="{84941530-DC6A-4B2A-A5F4-5A68DB05D733}" type="presParOf" srcId="{8330659A-0EB9-4420-AC78-441F26A7B1E1}" destId="{9EB22EE9-C369-4C97-BA22-247FDF125B41}" srcOrd="3" destOrd="0" presId="urn:microsoft.com/office/officeart/2005/8/layout/vList2"/>
    <dgm:cxn modelId="{A6597144-7EF1-4BCF-B804-92B456128EDE}" type="presParOf" srcId="{8330659A-0EB9-4420-AC78-441F26A7B1E1}" destId="{555F37F9-4AD7-49AF-8AAF-607D21BF9DD3}" srcOrd="4"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26246D8-C467-450E-AADC-4260ED08EB09}">
      <dsp:nvSpPr>
        <dsp:cNvPr id="0" name=""/>
        <dsp:cNvSpPr/>
      </dsp:nvSpPr>
      <dsp:spPr>
        <a:xfrm>
          <a:off x="0" y="471491"/>
          <a:ext cx="11360800" cy="772200"/>
        </a:xfrm>
        <a:prstGeom prst="roundRect">
          <a:avLst/>
        </a:prstGeom>
        <a:solidFill>
          <a:schemeClr val="accent5">
            <a:shade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l" defTabSz="1466850">
            <a:lnSpc>
              <a:spcPct val="90000"/>
            </a:lnSpc>
            <a:spcBef>
              <a:spcPct val="0"/>
            </a:spcBef>
            <a:spcAft>
              <a:spcPct val="35000"/>
            </a:spcAft>
            <a:buNone/>
          </a:pPr>
          <a:r>
            <a:rPr lang="en-US" sz="3300" kern="1200" dirty="0">
              <a:latin typeface="Arial"/>
            </a:rPr>
            <a:t>315</a:t>
          </a:r>
          <a:r>
            <a:rPr lang="en-US" sz="3300" kern="1200" dirty="0"/>
            <a:t> proposals received (&gt;</a:t>
          </a:r>
          <a:r>
            <a:rPr lang="en-US" sz="3300" kern="1200" dirty="0">
              <a:latin typeface="Arial"/>
            </a:rPr>
            <a:t>1,500</a:t>
          </a:r>
          <a:r>
            <a:rPr lang="en-US" sz="3300" kern="1200" dirty="0"/>
            <a:t> applicants)</a:t>
          </a:r>
        </a:p>
      </dsp:txBody>
      <dsp:txXfrm>
        <a:off x="37696" y="509187"/>
        <a:ext cx="11285408" cy="696808"/>
      </dsp:txXfrm>
    </dsp:sp>
    <dsp:sp modelId="{16DD080F-4F12-44FD-AEEE-092CEF27CC4E}">
      <dsp:nvSpPr>
        <dsp:cNvPr id="0" name=""/>
        <dsp:cNvSpPr/>
      </dsp:nvSpPr>
      <dsp:spPr>
        <a:xfrm>
          <a:off x="0" y="1243691"/>
          <a:ext cx="11360800" cy="5464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60705" tIns="41910" rIns="234696" bIns="41910" numCol="1" spcCol="1270" anchor="t" anchorCtr="0">
          <a:noAutofit/>
        </a:bodyPr>
        <a:lstStyle/>
        <a:p>
          <a:pPr marL="228600" lvl="1" indent="-228600" algn="l" defTabSz="1155700">
            <a:lnSpc>
              <a:spcPct val="90000"/>
            </a:lnSpc>
            <a:spcBef>
              <a:spcPct val="0"/>
            </a:spcBef>
            <a:spcAft>
              <a:spcPct val="20000"/>
            </a:spcAft>
            <a:buChar char="•"/>
          </a:pPr>
          <a:r>
            <a:rPr lang="en-US" sz="2600" kern="1200"/>
            <a:t>Funding </a:t>
          </a:r>
          <a:r>
            <a:rPr lang="en-US" sz="2600" kern="1200">
              <a:latin typeface="Arial"/>
            </a:rPr>
            <a:t>37M</a:t>
          </a:r>
          <a:r>
            <a:rPr lang="en-US" sz="2600" kern="1200"/>
            <a:t>/</a:t>
          </a:r>
          <a:r>
            <a:rPr lang="en-US" sz="2600" kern="1200">
              <a:latin typeface="Arial"/>
            </a:rPr>
            <a:t>380M</a:t>
          </a:r>
          <a:r>
            <a:rPr lang="en-US" sz="2600" kern="1200"/>
            <a:t> requested (~10% Success rate)</a:t>
          </a:r>
        </a:p>
      </dsp:txBody>
      <dsp:txXfrm>
        <a:off x="0" y="1243691"/>
        <a:ext cx="11360800" cy="546480"/>
      </dsp:txXfrm>
    </dsp:sp>
    <dsp:sp modelId="{A040F5DF-9278-4ABA-8AFB-8207A27B9DC7}">
      <dsp:nvSpPr>
        <dsp:cNvPr id="0" name=""/>
        <dsp:cNvSpPr/>
      </dsp:nvSpPr>
      <dsp:spPr>
        <a:xfrm>
          <a:off x="0" y="1790172"/>
          <a:ext cx="11360800" cy="772200"/>
        </a:xfrm>
        <a:prstGeom prst="roundRect">
          <a:avLst/>
        </a:prstGeom>
        <a:solidFill>
          <a:schemeClr val="accent5">
            <a:shade val="50000"/>
            <a:hueOff val="200875"/>
            <a:satOff val="-47695"/>
            <a:lumOff val="35277"/>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l" defTabSz="1466850" rtl="0">
            <a:lnSpc>
              <a:spcPct val="90000"/>
            </a:lnSpc>
            <a:spcBef>
              <a:spcPct val="0"/>
            </a:spcBef>
            <a:spcAft>
              <a:spcPct val="35000"/>
            </a:spcAft>
            <a:buNone/>
          </a:pPr>
          <a:r>
            <a:rPr lang="en-US" sz="3300" kern="1200"/>
            <a:t>We are funding research teams in</a:t>
          </a:r>
          <a:r>
            <a:rPr lang="en-US" sz="3300" kern="1200">
              <a:latin typeface="Arial"/>
            </a:rPr>
            <a:t> 41</a:t>
          </a:r>
          <a:r>
            <a:rPr lang="en-US" sz="3300" kern="1200"/>
            <a:t> countries:</a:t>
          </a:r>
        </a:p>
      </dsp:txBody>
      <dsp:txXfrm>
        <a:off x="37696" y="1827868"/>
        <a:ext cx="11285408" cy="696808"/>
      </dsp:txXfrm>
    </dsp:sp>
    <dsp:sp modelId="{9EB22EE9-C369-4C97-BA22-247FDF125B41}">
      <dsp:nvSpPr>
        <dsp:cNvPr id="0" name=""/>
        <dsp:cNvSpPr/>
      </dsp:nvSpPr>
      <dsp:spPr>
        <a:xfrm>
          <a:off x="0" y="2562371"/>
          <a:ext cx="11360800" cy="5464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60705" tIns="41910" rIns="234696" bIns="41910" numCol="1" spcCol="1270" anchor="t" anchorCtr="0">
          <a:noAutofit/>
        </a:bodyPr>
        <a:lstStyle/>
        <a:p>
          <a:pPr marL="228600" lvl="1" indent="-228600" algn="l" defTabSz="1155700">
            <a:lnSpc>
              <a:spcPct val="90000"/>
            </a:lnSpc>
            <a:spcBef>
              <a:spcPct val="0"/>
            </a:spcBef>
            <a:spcAft>
              <a:spcPct val="20000"/>
            </a:spcAft>
            <a:buChar char="•"/>
          </a:pPr>
          <a:r>
            <a:rPr lang="en-US" sz="2600" kern="1200">
              <a:latin typeface="Arial"/>
            </a:rPr>
            <a:t>28</a:t>
          </a:r>
          <a:r>
            <a:rPr lang="en-US" sz="2600" kern="1200"/>
            <a:t> developing (Low and Middle Income Countries)+</a:t>
          </a:r>
          <a:r>
            <a:rPr lang="en-US" sz="2600" kern="1200">
              <a:latin typeface="Arial"/>
            </a:rPr>
            <a:t>13</a:t>
          </a:r>
          <a:r>
            <a:rPr lang="en-US" sz="2600" kern="1200"/>
            <a:t> developed</a:t>
          </a:r>
        </a:p>
      </dsp:txBody>
      <dsp:txXfrm>
        <a:off x="0" y="2562371"/>
        <a:ext cx="11360800" cy="546480"/>
      </dsp:txXfrm>
    </dsp:sp>
    <dsp:sp modelId="{555F37F9-4AD7-49AF-8AAF-607D21BF9DD3}">
      <dsp:nvSpPr>
        <dsp:cNvPr id="0" name=""/>
        <dsp:cNvSpPr/>
      </dsp:nvSpPr>
      <dsp:spPr>
        <a:xfrm>
          <a:off x="0" y="3108852"/>
          <a:ext cx="11360800" cy="772200"/>
        </a:xfrm>
        <a:prstGeom prst="roundRect">
          <a:avLst/>
        </a:prstGeom>
        <a:solidFill>
          <a:schemeClr val="accent5">
            <a:shade val="50000"/>
            <a:hueOff val="200875"/>
            <a:satOff val="-47695"/>
            <a:lumOff val="35277"/>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l" defTabSz="1466850" rtl="0">
            <a:lnSpc>
              <a:spcPct val="90000"/>
            </a:lnSpc>
            <a:spcBef>
              <a:spcPct val="0"/>
            </a:spcBef>
            <a:spcAft>
              <a:spcPct val="35000"/>
            </a:spcAft>
            <a:buNone/>
          </a:pPr>
          <a:r>
            <a:rPr lang="en-US" sz="3300" kern="1200" dirty="0"/>
            <a:t>~60/40% developed/developing country </a:t>
          </a:r>
          <a:r>
            <a:rPr lang="en-US" sz="3300" kern="1200" dirty="0">
              <a:latin typeface="Arial"/>
            </a:rPr>
            <a:t>funding </a:t>
          </a:r>
          <a:r>
            <a:rPr lang="en-US" sz="3300" kern="1200" dirty="0"/>
            <a:t>breakdown</a:t>
          </a:r>
        </a:p>
      </dsp:txBody>
      <dsp:txXfrm>
        <a:off x="37696" y="3146548"/>
        <a:ext cx="11285408" cy="696808"/>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97584BF-CD74-4B4B-9E00-D68ED56BE294}" type="datetimeFigureOut">
              <a:rPr lang="en-US" smtClean="0"/>
              <a:t>1/15/2026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222C17B-76E6-462C-91EF-8E9802C4ABE5}" type="slidenum">
              <a:rPr lang="en-US" smtClean="0"/>
              <a:t>‹#›</a:t>
            </a:fld>
            <a:endParaRPr lang="en-US"/>
          </a:p>
        </p:txBody>
      </p:sp>
    </p:spTree>
    <p:extLst>
      <p:ext uri="{BB962C8B-B14F-4D97-AF65-F5344CB8AC3E}">
        <p14:creationId xmlns:p14="http://schemas.microsoft.com/office/powerpoint/2010/main" val="16898323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endParaRPr lang="en-GB"/>
          </a:p>
        </p:txBody>
      </p:sp>
      <p:sp>
        <p:nvSpPr>
          <p:cNvPr id="4" name="Marcador de Posição do Número do Diapositivo 3"/>
          <p:cNvSpPr>
            <a:spLocks noGrp="1"/>
          </p:cNvSpPr>
          <p:nvPr>
            <p:ph type="sldNum" sz="quarter" idx="10"/>
          </p:nvPr>
        </p:nvSpPr>
        <p:spPr/>
        <p:txBody>
          <a:bodyPr/>
          <a:lstStyle/>
          <a:p>
            <a:fld id="{D8483B56-4D99-A047-BAC5-F7622C671CF8}" type="slidenum">
              <a:rPr lang="x-none" smtClean="0"/>
              <a:t>1</a:t>
            </a:fld>
            <a:endParaRPr lang="x-none"/>
          </a:p>
        </p:txBody>
      </p:sp>
    </p:spTree>
    <p:extLst>
      <p:ext uri="{BB962C8B-B14F-4D97-AF65-F5344CB8AC3E}">
        <p14:creationId xmlns:p14="http://schemas.microsoft.com/office/powerpoint/2010/main" val="305973938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8"/>
        <p:cNvGrpSpPr/>
        <p:nvPr/>
      </p:nvGrpSpPr>
      <p:grpSpPr>
        <a:xfrm>
          <a:off x="0" y="0"/>
          <a:ext cx="0" cy="0"/>
          <a:chOff x="0" y="0"/>
          <a:chExt cx="0" cy="0"/>
        </a:xfrm>
      </p:grpSpPr>
      <p:sp>
        <p:nvSpPr>
          <p:cNvPr id="419" name="Google Shape;419;gd1f9a22c8c_0_5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0" name="Google Shape;420;gd1f9a22c8c_0_5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023934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8"/>
        <p:cNvGrpSpPr/>
        <p:nvPr/>
      </p:nvGrpSpPr>
      <p:grpSpPr>
        <a:xfrm>
          <a:off x="0" y="0"/>
          <a:ext cx="0" cy="0"/>
          <a:chOff x="0" y="0"/>
          <a:chExt cx="0" cy="0"/>
        </a:xfrm>
      </p:grpSpPr>
      <p:sp>
        <p:nvSpPr>
          <p:cNvPr id="419" name="Google Shape;419;gd1f9a22c8c_0_5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0" name="Google Shape;420;gd1f9a22c8c_0_5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0856720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8"/>
        <p:cNvGrpSpPr/>
        <p:nvPr/>
      </p:nvGrpSpPr>
      <p:grpSpPr>
        <a:xfrm>
          <a:off x="0" y="0"/>
          <a:ext cx="0" cy="0"/>
          <a:chOff x="0" y="0"/>
          <a:chExt cx="0" cy="0"/>
        </a:xfrm>
      </p:grpSpPr>
      <p:sp>
        <p:nvSpPr>
          <p:cNvPr id="419" name="Google Shape;419;gd1f9a22c8c_0_5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0" name="Google Shape;420;gd1f9a22c8c_0_5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1097269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8"/>
        <p:cNvGrpSpPr/>
        <p:nvPr/>
      </p:nvGrpSpPr>
      <p:grpSpPr>
        <a:xfrm>
          <a:off x="0" y="0"/>
          <a:ext cx="0" cy="0"/>
          <a:chOff x="0" y="0"/>
          <a:chExt cx="0" cy="0"/>
        </a:xfrm>
      </p:grpSpPr>
      <p:sp>
        <p:nvSpPr>
          <p:cNvPr id="419" name="Google Shape;419;gd1f9a22c8c_0_5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0" name="Google Shape;420;gd1f9a22c8c_0_5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1907040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8"/>
        <p:cNvGrpSpPr/>
        <p:nvPr/>
      </p:nvGrpSpPr>
      <p:grpSpPr>
        <a:xfrm>
          <a:off x="0" y="0"/>
          <a:ext cx="0" cy="0"/>
          <a:chOff x="0" y="0"/>
          <a:chExt cx="0" cy="0"/>
        </a:xfrm>
      </p:grpSpPr>
      <p:sp>
        <p:nvSpPr>
          <p:cNvPr id="419" name="Google Shape;419;gd1f9a22c8c_0_5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0" name="Google Shape;420;gd1f9a22c8c_0_5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8554267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8"/>
        <p:cNvGrpSpPr/>
        <p:nvPr/>
      </p:nvGrpSpPr>
      <p:grpSpPr>
        <a:xfrm>
          <a:off x="0" y="0"/>
          <a:ext cx="0" cy="0"/>
          <a:chOff x="0" y="0"/>
          <a:chExt cx="0" cy="0"/>
        </a:xfrm>
      </p:grpSpPr>
      <p:sp>
        <p:nvSpPr>
          <p:cNvPr id="419" name="Google Shape;419;gd1f9a22c8c_0_5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0" name="Google Shape;420;gd1f9a22c8c_0_5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9364627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8"/>
        <p:cNvGrpSpPr/>
        <p:nvPr/>
      </p:nvGrpSpPr>
      <p:grpSpPr>
        <a:xfrm>
          <a:off x="0" y="0"/>
          <a:ext cx="0" cy="0"/>
          <a:chOff x="0" y="0"/>
          <a:chExt cx="0" cy="0"/>
        </a:xfrm>
      </p:grpSpPr>
      <p:sp>
        <p:nvSpPr>
          <p:cNvPr id="419" name="Google Shape;419;gd1f9a22c8c_0_5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0" name="Google Shape;420;gd1f9a22c8c_0_5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6456315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x-none"/>
          </a:p>
        </p:txBody>
      </p:sp>
      <p:sp>
        <p:nvSpPr>
          <p:cNvPr id="4" name="Slide Number Placeholder 3"/>
          <p:cNvSpPr>
            <a:spLocks noGrp="1"/>
          </p:cNvSpPr>
          <p:nvPr>
            <p:ph type="sldNum" sz="quarter" idx="5"/>
          </p:nvPr>
        </p:nvSpPr>
        <p:spPr/>
        <p:txBody>
          <a:bodyPr/>
          <a:lstStyle/>
          <a:p>
            <a:fld id="{D8483B56-4D99-A047-BAC5-F7622C671CF8}" type="slidenum">
              <a:rPr lang="x-none" smtClean="0"/>
              <a:t>22</a:t>
            </a:fld>
            <a:endParaRPr lang="x-none"/>
          </a:p>
        </p:txBody>
      </p:sp>
    </p:spTree>
    <p:extLst>
      <p:ext uri="{BB962C8B-B14F-4D97-AF65-F5344CB8AC3E}">
        <p14:creationId xmlns:p14="http://schemas.microsoft.com/office/powerpoint/2010/main" val="35952241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581DF7-1A98-884D-CB81-A820006D73C5}"/>
            </a:ext>
          </a:extLst>
        </p:cNvPr>
        <p:cNvGrpSpPr/>
        <p:nvPr/>
      </p:nvGrpSpPr>
      <p:grpSpPr>
        <a:xfrm>
          <a:off x="0" y="0"/>
          <a:ext cx="0" cy="0"/>
          <a:chOff x="0" y="0"/>
          <a:chExt cx="0" cy="0"/>
        </a:xfrm>
      </p:grpSpPr>
      <p:sp>
        <p:nvSpPr>
          <p:cNvPr id="2" name="Marcador de Posição da Imagem do Diapositivo 1">
            <a:extLst>
              <a:ext uri="{FF2B5EF4-FFF2-40B4-BE49-F238E27FC236}">
                <a16:creationId xmlns:a16="http://schemas.microsoft.com/office/drawing/2014/main" id="{0BBE6D3B-920C-F2F4-AAAE-1EA879E2A63E}"/>
              </a:ext>
            </a:extLst>
          </p:cNvPr>
          <p:cNvSpPr>
            <a:spLocks noGrp="1" noRot="1" noChangeAspect="1"/>
          </p:cNvSpPr>
          <p:nvPr>
            <p:ph type="sldImg"/>
          </p:nvPr>
        </p:nvSpPr>
        <p:spPr/>
      </p:sp>
      <p:sp>
        <p:nvSpPr>
          <p:cNvPr id="3" name="Marcador de Posição de Notas 2">
            <a:extLst>
              <a:ext uri="{FF2B5EF4-FFF2-40B4-BE49-F238E27FC236}">
                <a16:creationId xmlns:a16="http://schemas.microsoft.com/office/drawing/2014/main" id="{B8B1D6A8-9F24-0351-DE8D-29430CB608F5}"/>
              </a:ext>
            </a:extLst>
          </p:cNvPr>
          <p:cNvSpPr>
            <a:spLocks noGrp="1"/>
          </p:cNvSpPr>
          <p:nvPr>
            <p:ph type="body" idx="1"/>
          </p:nvPr>
        </p:nvSpPr>
        <p:spPr/>
        <p:txBody>
          <a:bodyPr/>
          <a:lstStyle/>
          <a:p>
            <a:endParaRPr lang="en-GB" sz="2000"/>
          </a:p>
        </p:txBody>
      </p:sp>
      <p:sp>
        <p:nvSpPr>
          <p:cNvPr id="4" name="Marcador de Posição do Número do Diapositivo 3">
            <a:extLst>
              <a:ext uri="{FF2B5EF4-FFF2-40B4-BE49-F238E27FC236}">
                <a16:creationId xmlns:a16="http://schemas.microsoft.com/office/drawing/2014/main" id="{23BEE20B-D874-5B3D-3353-4EA484C3B775}"/>
              </a:ext>
            </a:extLst>
          </p:cNvPr>
          <p:cNvSpPr>
            <a:spLocks noGrp="1"/>
          </p:cNvSpPr>
          <p:nvPr>
            <p:ph type="sldNum" sz="quarter" idx="10"/>
          </p:nvPr>
        </p:nvSpPr>
        <p:spPr/>
        <p:txBody>
          <a:bodyPr/>
          <a:lstStyle/>
          <a:p>
            <a:fld id="{D8483B56-4D99-A047-BAC5-F7622C671CF8}" type="slidenum">
              <a:rPr lang="x-none" smtClean="0"/>
              <a:t>2</a:t>
            </a:fld>
            <a:endParaRPr lang="x-none"/>
          </a:p>
        </p:txBody>
      </p:sp>
    </p:spTree>
    <p:extLst>
      <p:ext uri="{BB962C8B-B14F-4D97-AF65-F5344CB8AC3E}">
        <p14:creationId xmlns:p14="http://schemas.microsoft.com/office/powerpoint/2010/main" val="12908646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8"/>
        <p:cNvGrpSpPr/>
        <p:nvPr/>
      </p:nvGrpSpPr>
      <p:grpSpPr>
        <a:xfrm>
          <a:off x="0" y="0"/>
          <a:ext cx="0" cy="0"/>
          <a:chOff x="0" y="0"/>
          <a:chExt cx="0" cy="0"/>
        </a:xfrm>
      </p:grpSpPr>
      <p:sp>
        <p:nvSpPr>
          <p:cNvPr id="419" name="Google Shape;419;gd1f9a22c8c_0_5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0" name="Google Shape;420;gd1f9a22c8c_0_5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141911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endParaRPr lang="en-GB" sz="2000"/>
          </a:p>
        </p:txBody>
      </p:sp>
      <p:sp>
        <p:nvSpPr>
          <p:cNvPr id="4" name="Marcador de Posição do Número do Diapositivo 3"/>
          <p:cNvSpPr>
            <a:spLocks noGrp="1"/>
          </p:cNvSpPr>
          <p:nvPr>
            <p:ph type="sldNum" sz="quarter" idx="10"/>
          </p:nvPr>
        </p:nvSpPr>
        <p:spPr/>
        <p:txBody>
          <a:bodyPr/>
          <a:lstStyle/>
          <a:p>
            <a:fld id="{D8483B56-4D99-A047-BAC5-F7622C671CF8}" type="slidenum">
              <a:rPr lang="x-none" smtClean="0"/>
              <a:t>5</a:t>
            </a:fld>
            <a:endParaRPr lang="x-none"/>
          </a:p>
        </p:txBody>
      </p:sp>
    </p:spTree>
    <p:extLst>
      <p:ext uri="{BB962C8B-B14F-4D97-AF65-F5344CB8AC3E}">
        <p14:creationId xmlns:p14="http://schemas.microsoft.com/office/powerpoint/2010/main" val="11964177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8"/>
        <p:cNvGrpSpPr/>
        <p:nvPr/>
      </p:nvGrpSpPr>
      <p:grpSpPr>
        <a:xfrm>
          <a:off x="0" y="0"/>
          <a:ext cx="0" cy="0"/>
          <a:chOff x="0" y="0"/>
          <a:chExt cx="0" cy="0"/>
        </a:xfrm>
      </p:grpSpPr>
      <p:sp>
        <p:nvSpPr>
          <p:cNvPr id="419" name="Google Shape;419;gd1f9a22c8c_0_5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0" name="Google Shape;420;gd1f9a22c8c_0_5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49359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8"/>
        <p:cNvGrpSpPr/>
        <p:nvPr/>
      </p:nvGrpSpPr>
      <p:grpSpPr>
        <a:xfrm>
          <a:off x="0" y="0"/>
          <a:ext cx="0" cy="0"/>
          <a:chOff x="0" y="0"/>
          <a:chExt cx="0" cy="0"/>
        </a:xfrm>
      </p:grpSpPr>
      <p:sp>
        <p:nvSpPr>
          <p:cNvPr id="419" name="Google Shape;419;gd1f9a22c8c_0_5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0" name="Google Shape;420;gd1f9a22c8c_0_5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979542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8"/>
        <p:cNvGrpSpPr/>
        <p:nvPr/>
      </p:nvGrpSpPr>
      <p:grpSpPr>
        <a:xfrm>
          <a:off x="0" y="0"/>
          <a:ext cx="0" cy="0"/>
          <a:chOff x="0" y="0"/>
          <a:chExt cx="0" cy="0"/>
        </a:xfrm>
      </p:grpSpPr>
      <p:sp>
        <p:nvSpPr>
          <p:cNvPr id="419" name="Google Shape;419;gd1f9a22c8c_0_5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0" name="Google Shape;420;gd1f9a22c8c_0_5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0806409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8"/>
        <p:cNvGrpSpPr/>
        <p:nvPr/>
      </p:nvGrpSpPr>
      <p:grpSpPr>
        <a:xfrm>
          <a:off x="0" y="0"/>
          <a:ext cx="0" cy="0"/>
          <a:chOff x="0" y="0"/>
          <a:chExt cx="0" cy="0"/>
        </a:xfrm>
      </p:grpSpPr>
      <p:sp>
        <p:nvSpPr>
          <p:cNvPr id="419" name="Google Shape;419;gd1f9a22c8c_0_5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0" name="Google Shape;420;gd1f9a22c8c_0_5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27045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8"/>
        <p:cNvGrpSpPr/>
        <p:nvPr/>
      </p:nvGrpSpPr>
      <p:grpSpPr>
        <a:xfrm>
          <a:off x="0" y="0"/>
          <a:ext cx="0" cy="0"/>
          <a:chOff x="0" y="0"/>
          <a:chExt cx="0" cy="0"/>
        </a:xfrm>
      </p:grpSpPr>
      <p:sp>
        <p:nvSpPr>
          <p:cNvPr id="419" name="Google Shape;419;gd1f9a22c8c_0_5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0" name="Google Shape;420;gd1f9a22c8c_0_5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795573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415600" y="2867800"/>
            <a:ext cx="11360800" cy="1122400"/>
          </a:xfrm>
          <a:prstGeom prst="rect">
            <a:avLst/>
          </a:prstGeom>
        </p:spPr>
        <p:txBody>
          <a:bodyPr spcFirstLastPara="1" wrap="square" lIns="182850" tIns="182850" rIns="182850" bIns="182850" anchor="ctr" anchorCtr="0">
            <a:normAutofit/>
          </a:bodyPr>
          <a:lstStyle>
            <a:lvl1pPr lvl="0" algn="ctr">
              <a:spcBef>
                <a:spcPts val="0"/>
              </a:spcBef>
              <a:spcAft>
                <a:spcPts val="0"/>
              </a:spcAft>
              <a:buSzPts val="7200"/>
              <a:buNone/>
              <a:defRPr sz="4800"/>
            </a:lvl1pPr>
            <a:lvl2pPr lvl="1" algn="ctr">
              <a:spcBef>
                <a:spcPts val="0"/>
              </a:spcBef>
              <a:spcAft>
                <a:spcPts val="0"/>
              </a:spcAft>
              <a:buSzPts val="7200"/>
              <a:buNone/>
              <a:defRPr sz="4800"/>
            </a:lvl2pPr>
            <a:lvl3pPr lvl="2" algn="ctr">
              <a:spcBef>
                <a:spcPts val="0"/>
              </a:spcBef>
              <a:spcAft>
                <a:spcPts val="0"/>
              </a:spcAft>
              <a:buSzPts val="7200"/>
              <a:buNone/>
              <a:defRPr sz="4800"/>
            </a:lvl3pPr>
            <a:lvl4pPr lvl="3" algn="ctr">
              <a:spcBef>
                <a:spcPts val="0"/>
              </a:spcBef>
              <a:spcAft>
                <a:spcPts val="0"/>
              </a:spcAft>
              <a:buSzPts val="7200"/>
              <a:buNone/>
              <a:defRPr sz="4800"/>
            </a:lvl4pPr>
            <a:lvl5pPr lvl="4" algn="ctr">
              <a:spcBef>
                <a:spcPts val="0"/>
              </a:spcBef>
              <a:spcAft>
                <a:spcPts val="0"/>
              </a:spcAft>
              <a:buSzPts val="7200"/>
              <a:buNone/>
              <a:defRPr sz="4800"/>
            </a:lvl5pPr>
            <a:lvl6pPr lvl="5" algn="ctr">
              <a:spcBef>
                <a:spcPts val="0"/>
              </a:spcBef>
              <a:spcAft>
                <a:spcPts val="0"/>
              </a:spcAft>
              <a:buSzPts val="7200"/>
              <a:buNone/>
              <a:defRPr sz="4800"/>
            </a:lvl6pPr>
            <a:lvl7pPr lvl="6" algn="ctr">
              <a:spcBef>
                <a:spcPts val="0"/>
              </a:spcBef>
              <a:spcAft>
                <a:spcPts val="0"/>
              </a:spcAft>
              <a:buSzPts val="7200"/>
              <a:buNone/>
              <a:defRPr sz="4800"/>
            </a:lvl7pPr>
            <a:lvl8pPr lvl="7" algn="ctr">
              <a:spcBef>
                <a:spcPts val="0"/>
              </a:spcBef>
              <a:spcAft>
                <a:spcPts val="0"/>
              </a:spcAft>
              <a:buSzPts val="7200"/>
              <a:buNone/>
              <a:defRPr sz="4800"/>
            </a:lvl8pPr>
            <a:lvl9pPr lvl="8" algn="ctr">
              <a:spcBef>
                <a:spcPts val="0"/>
              </a:spcBef>
              <a:spcAft>
                <a:spcPts val="0"/>
              </a:spcAft>
              <a:buSzPts val="7200"/>
              <a:buNone/>
              <a:defRPr sz="4800"/>
            </a:lvl9pPr>
          </a:lstStyle>
          <a:p>
            <a:endParaRPr/>
          </a:p>
        </p:txBody>
      </p:sp>
      <p:sp>
        <p:nvSpPr>
          <p:cNvPr id="15" name="Google Shape;15;p3"/>
          <p:cNvSpPr txBox="1">
            <a:spLocks noGrp="1"/>
          </p:cNvSpPr>
          <p:nvPr>
            <p:ph type="sldNum" idx="12"/>
          </p:nvPr>
        </p:nvSpPr>
        <p:spPr>
          <a:xfrm>
            <a:off x="11296611" y="6217623"/>
            <a:ext cx="731600" cy="524800"/>
          </a:xfrm>
          <a:prstGeom prst="rect">
            <a:avLst/>
          </a:prstGeom>
        </p:spPr>
        <p:txBody>
          <a:bodyPr spcFirstLastPara="1" wrap="square" lIns="182850" tIns="182850" rIns="182850" bIns="182850"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s" smtClean="0"/>
              <a:pPr/>
              <a:t>‹#›</a:t>
            </a:fld>
            <a:endParaRPr lang="es"/>
          </a:p>
        </p:txBody>
      </p:sp>
    </p:spTree>
    <p:extLst>
      <p:ext uri="{BB962C8B-B14F-4D97-AF65-F5344CB8AC3E}">
        <p14:creationId xmlns:p14="http://schemas.microsoft.com/office/powerpoint/2010/main" val="30241573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E2266EE7-D045-369F-30FF-D5FE286A200D}"/>
              </a:ext>
            </a:extLst>
          </p:cNvPr>
          <p:cNvSpPr>
            <a:spLocks noGrp="1"/>
          </p:cNvSpPr>
          <p:nvPr>
            <p:ph type="dt" sz="half" idx="10"/>
          </p:nvPr>
        </p:nvSpPr>
        <p:spPr>
          <a:xfrm>
            <a:off x="838200" y="6356350"/>
            <a:ext cx="2743200" cy="365125"/>
          </a:xfrm>
          <a:prstGeom prst="rect">
            <a:avLst/>
          </a:prstGeom>
        </p:spPr>
        <p:txBody>
          <a:bodyPr/>
          <a:lstStyle/>
          <a:p>
            <a:fld id="{7E6C073B-CCA7-AA42-B94C-929D832C42E6}" type="datetimeFigureOut">
              <a:rPr lang="x-none" smtClean="0"/>
              <a:t>1/15/2026</a:t>
            </a:fld>
            <a:endParaRPr lang="x-none"/>
          </a:p>
        </p:txBody>
      </p:sp>
      <p:sp>
        <p:nvSpPr>
          <p:cNvPr id="5" name="Footer Placeholder 4">
            <a:extLst>
              <a:ext uri="{FF2B5EF4-FFF2-40B4-BE49-F238E27FC236}">
                <a16:creationId xmlns:a16="http://schemas.microsoft.com/office/drawing/2014/main" id="{02A53B52-0E71-62F3-4958-EDD64F4D1566}"/>
              </a:ext>
            </a:extLst>
          </p:cNvPr>
          <p:cNvSpPr>
            <a:spLocks noGrp="1"/>
          </p:cNvSpPr>
          <p:nvPr>
            <p:ph type="ftr" sz="quarter" idx="11"/>
          </p:nvPr>
        </p:nvSpPr>
        <p:spPr>
          <a:xfrm>
            <a:off x="4038600" y="6356350"/>
            <a:ext cx="4114800" cy="365125"/>
          </a:xfrm>
          <a:prstGeom prst="rect">
            <a:avLst/>
          </a:prstGeom>
        </p:spPr>
        <p:txBody>
          <a:bodyPr/>
          <a:lstStyle/>
          <a:p>
            <a:endParaRPr lang="x-none"/>
          </a:p>
        </p:txBody>
      </p:sp>
      <p:sp>
        <p:nvSpPr>
          <p:cNvPr id="6" name="Slide Number Placeholder 5">
            <a:extLst>
              <a:ext uri="{FF2B5EF4-FFF2-40B4-BE49-F238E27FC236}">
                <a16:creationId xmlns:a16="http://schemas.microsoft.com/office/drawing/2014/main" id="{E5E8DCDB-843A-966F-F504-5293FB3E7CE8}"/>
              </a:ext>
            </a:extLst>
          </p:cNvPr>
          <p:cNvSpPr>
            <a:spLocks noGrp="1"/>
          </p:cNvSpPr>
          <p:nvPr>
            <p:ph type="sldNum" sz="quarter" idx="12"/>
          </p:nvPr>
        </p:nvSpPr>
        <p:spPr>
          <a:xfrm>
            <a:off x="8610600" y="6356350"/>
            <a:ext cx="2743200" cy="365125"/>
          </a:xfrm>
          <a:prstGeom prst="rect">
            <a:avLst/>
          </a:prstGeom>
        </p:spPr>
        <p:txBody>
          <a:bodyPr/>
          <a:lstStyle/>
          <a:p>
            <a:fld id="{4484E793-7FA2-7C48-AA26-2285D7E827E7}" type="slidenum">
              <a:rPr lang="x-none" smtClean="0"/>
              <a:t>‹#›</a:t>
            </a:fld>
            <a:endParaRPr lang="x-none"/>
          </a:p>
        </p:txBody>
      </p:sp>
    </p:spTree>
    <p:extLst>
      <p:ext uri="{BB962C8B-B14F-4D97-AF65-F5344CB8AC3E}">
        <p14:creationId xmlns:p14="http://schemas.microsoft.com/office/powerpoint/2010/main" val="4524227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182850" tIns="182850" rIns="182850" bIns="182850" anchor="t" anchorCtr="0">
            <a:normAutofit/>
          </a:bodyPr>
          <a:lstStyle>
            <a:lvl1pPr lvl="0">
              <a:spcBef>
                <a:spcPts val="0"/>
              </a:spcBef>
              <a:spcAft>
                <a:spcPts val="0"/>
              </a:spcAft>
              <a:buSzPts val="5600"/>
              <a:buNone/>
              <a:defRPr/>
            </a:lvl1pPr>
            <a:lvl2pPr lvl="1">
              <a:spcBef>
                <a:spcPts val="0"/>
              </a:spcBef>
              <a:spcAft>
                <a:spcPts val="0"/>
              </a:spcAft>
              <a:buSzPts val="5600"/>
              <a:buNone/>
              <a:defRPr/>
            </a:lvl2pPr>
            <a:lvl3pPr lvl="2">
              <a:spcBef>
                <a:spcPts val="0"/>
              </a:spcBef>
              <a:spcAft>
                <a:spcPts val="0"/>
              </a:spcAft>
              <a:buSzPts val="5600"/>
              <a:buNone/>
              <a:defRPr/>
            </a:lvl3pPr>
            <a:lvl4pPr lvl="3">
              <a:spcBef>
                <a:spcPts val="0"/>
              </a:spcBef>
              <a:spcAft>
                <a:spcPts val="0"/>
              </a:spcAft>
              <a:buSzPts val="5600"/>
              <a:buNone/>
              <a:defRPr/>
            </a:lvl4pPr>
            <a:lvl5pPr lvl="4">
              <a:spcBef>
                <a:spcPts val="0"/>
              </a:spcBef>
              <a:spcAft>
                <a:spcPts val="0"/>
              </a:spcAft>
              <a:buSzPts val="5600"/>
              <a:buNone/>
              <a:defRPr/>
            </a:lvl5pPr>
            <a:lvl6pPr lvl="5">
              <a:spcBef>
                <a:spcPts val="0"/>
              </a:spcBef>
              <a:spcAft>
                <a:spcPts val="0"/>
              </a:spcAft>
              <a:buSzPts val="5600"/>
              <a:buNone/>
              <a:defRPr/>
            </a:lvl6pPr>
            <a:lvl7pPr lvl="6">
              <a:spcBef>
                <a:spcPts val="0"/>
              </a:spcBef>
              <a:spcAft>
                <a:spcPts val="0"/>
              </a:spcAft>
              <a:buSzPts val="5600"/>
              <a:buNone/>
              <a:defRPr/>
            </a:lvl7pPr>
            <a:lvl8pPr lvl="7">
              <a:spcBef>
                <a:spcPts val="0"/>
              </a:spcBef>
              <a:spcAft>
                <a:spcPts val="0"/>
              </a:spcAft>
              <a:buSzPts val="5600"/>
              <a:buNone/>
              <a:defRPr/>
            </a:lvl8pPr>
            <a:lvl9pPr lvl="8">
              <a:spcBef>
                <a:spcPts val="0"/>
              </a:spcBef>
              <a:spcAft>
                <a:spcPts val="0"/>
              </a:spcAft>
              <a:buSzPts val="56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182850" tIns="182850" rIns="182850" bIns="182850" anchor="t" anchorCtr="0">
            <a:normAutofit/>
          </a:bodyPr>
          <a:lstStyle>
            <a:lvl1pPr marL="304815" lvl="0" indent="-304815">
              <a:spcBef>
                <a:spcPts val="0"/>
              </a:spcBef>
              <a:spcAft>
                <a:spcPts val="0"/>
              </a:spcAft>
              <a:buSzPts val="3600"/>
              <a:buChar char="●"/>
              <a:defRPr/>
            </a:lvl1pPr>
            <a:lvl2pPr marL="609630" lvl="1" indent="-270947">
              <a:spcBef>
                <a:spcPts val="0"/>
              </a:spcBef>
              <a:spcAft>
                <a:spcPts val="0"/>
              </a:spcAft>
              <a:buSzPts val="2800"/>
              <a:buChar char="○"/>
              <a:defRPr/>
            </a:lvl2pPr>
            <a:lvl3pPr marL="914446" lvl="2" indent="-270947">
              <a:spcBef>
                <a:spcPts val="0"/>
              </a:spcBef>
              <a:spcAft>
                <a:spcPts val="0"/>
              </a:spcAft>
              <a:buSzPts val="2800"/>
              <a:buChar char="■"/>
              <a:defRPr/>
            </a:lvl3pPr>
            <a:lvl4pPr marL="1219261" lvl="3" indent="-270947">
              <a:spcBef>
                <a:spcPts val="0"/>
              </a:spcBef>
              <a:spcAft>
                <a:spcPts val="0"/>
              </a:spcAft>
              <a:buSzPts val="2800"/>
              <a:buChar char="●"/>
              <a:defRPr/>
            </a:lvl4pPr>
            <a:lvl5pPr marL="1524076" lvl="4" indent="-270947">
              <a:spcBef>
                <a:spcPts val="0"/>
              </a:spcBef>
              <a:spcAft>
                <a:spcPts val="0"/>
              </a:spcAft>
              <a:buSzPts val="2800"/>
              <a:buChar char="○"/>
              <a:defRPr/>
            </a:lvl5pPr>
            <a:lvl6pPr marL="1828891" lvl="5" indent="-270947">
              <a:spcBef>
                <a:spcPts val="0"/>
              </a:spcBef>
              <a:spcAft>
                <a:spcPts val="0"/>
              </a:spcAft>
              <a:buSzPts val="2800"/>
              <a:buChar char="■"/>
              <a:defRPr/>
            </a:lvl6pPr>
            <a:lvl7pPr marL="2133707" lvl="6" indent="-270947">
              <a:spcBef>
                <a:spcPts val="0"/>
              </a:spcBef>
              <a:spcAft>
                <a:spcPts val="0"/>
              </a:spcAft>
              <a:buSzPts val="2800"/>
              <a:buChar char="●"/>
              <a:defRPr/>
            </a:lvl7pPr>
            <a:lvl8pPr marL="2438522" lvl="7" indent="-270947">
              <a:spcBef>
                <a:spcPts val="0"/>
              </a:spcBef>
              <a:spcAft>
                <a:spcPts val="0"/>
              </a:spcAft>
              <a:buSzPts val="2800"/>
              <a:buChar char="○"/>
              <a:defRPr/>
            </a:lvl8pPr>
            <a:lvl9pPr marL="2743337" lvl="8" indent="-270947">
              <a:spcBef>
                <a:spcPts val="0"/>
              </a:spcBef>
              <a:spcAft>
                <a:spcPts val="0"/>
              </a:spcAft>
              <a:buSzPts val="28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182850" tIns="182850" rIns="182850" bIns="182850"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s" smtClean="0"/>
              <a:pPr/>
              <a:t>‹#›</a:t>
            </a:fld>
            <a:endParaRPr lang="es"/>
          </a:p>
        </p:txBody>
      </p:sp>
    </p:spTree>
    <p:extLst>
      <p:ext uri="{BB962C8B-B14F-4D97-AF65-F5344CB8AC3E}">
        <p14:creationId xmlns:p14="http://schemas.microsoft.com/office/powerpoint/2010/main" val="35156186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415600" y="593367"/>
            <a:ext cx="11360800" cy="763600"/>
          </a:xfrm>
          <a:prstGeom prst="rect">
            <a:avLst/>
          </a:prstGeom>
        </p:spPr>
        <p:txBody>
          <a:bodyPr spcFirstLastPara="1" wrap="square" lIns="182850" tIns="182850" rIns="182850" bIns="182850" anchor="t" anchorCtr="0">
            <a:normAutofit/>
          </a:bodyPr>
          <a:lstStyle>
            <a:lvl1pPr lvl="0">
              <a:spcBef>
                <a:spcPts val="0"/>
              </a:spcBef>
              <a:spcAft>
                <a:spcPts val="0"/>
              </a:spcAft>
              <a:buSzPts val="5600"/>
              <a:buNone/>
              <a:defRPr/>
            </a:lvl1pPr>
            <a:lvl2pPr lvl="1">
              <a:spcBef>
                <a:spcPts val="0"/>
              </a:spcBef>
              <a:spcAft>
                <a:spcPts val="0"/>
              </a:spcAft>
              <a:buSzPts val="5600"/>
              <a:buNone/>
              <a:defRPr/>
            </a:lvl2pPr>
            <a:lvl3pPr lvl="2">
              <a:spcBef>
                <a:spcPts val="0"/>
              </a:spcBef>
              <a:spcAft>
                <a:spcPts val="0"/>
              </a:spcAft>
              <a:buSzPts val="5600"/>
              <a:buNone/>
              <a:defRPr/>
            </a:lvl3pPr>
            <a:lvl4pPr lvl="3">
              <a:spcBef>
                <a:spcPts val="0"/>
              </a:spcBef>
              <a:spcAft>
                <a:spcPts val="0"/>
              </a:spcAft>
              <a:buSzPts val="5600"/>
              <a:buNone/>
              <a:defRPr/>
            </a:lvl4pPr>
            <a:lvl5pPr lvl="4">
              <a:spcBef>
                <a:spcPts val="0"/>
              </a:spcBef>
              <a:spcAft>
                <a:spcPts val="0"/>
              </a:spcAft>
              <a:buSzPts val="5600"/>
              <a:buNone/>
              <a:defRPr/>
            </a:lvl5pPr>
            <a:lvl6pPr lvl="5">
              <a:spcBef>
                <a:spcPts val="0"/>
              </a:spcBef>
              <a:spcAft>
                <a:spcPts val="0"/>
              </a:spcAft>
              <a:buSzPts val="5600"/>
              <a:buNone/>
              <a:defRPr/>
            </a:lvl6pPr>
            <a:lvl7pPr lvl="6">
              <a:spcBef>
                <a:spcPts val="0"/>
              </a:spcBef>
              <a:spcAft>
                <a:spcPts val="0"/>
              </a:spcAft>
              <a:buSzPts val="5600"/>
              <a:buNone/>
              <a:defRPr/>
            </a:lvl7pPr>
            <a:lvl8pPr lvl="7">
              <a:spcBef>
                <a:spcPts val="0"/>
              </a:spcBef>
              <a:spcAft>
                <a:spcPts val="0"/>
              </a:spcAft>
              <a:buSzPts val="5600"/>
              <a:buNone/>
              <a:defRPr/>
            </a:lvl8pPr>
            <a:lvl9pPr lvl="8">
              <a:spcBef>
                <a:spcPts val="0"/>
              </a:spcBef>
              <a:spcAft>
                <a:spcPts val="0"/>
              </a:spcAft>
              <a:buSzPts val="5600"/>
              <a:buNone/>
              <a:defRPr/>
            </a:lvl9pPr>
          </a:lstStyle>
          <a:p>
            <a:endParaRPr/>
          </a:p>
        </p:txBody>
      </p:sp>
      <p:sp>
        <p:nvSpPr>
          <p:cNvPr id="22" name="Google Shape;22;p5"/>
          <p:cNvSpPr txBox="1">
            <a:spLocks noGrp="1"/>
          </p:cNvSpPr>
          <p:nvPr>
            <p:ph type="body" idx="1"/>
          </p:nvPr>
        </p:nvSpPr>
        <p:spPr>
          <a:xfrm>
            <a:off x="415600" y="1536633"/>
            <a:ext cx="5333200" cy="4555200"/>
          </a:xfrm>
          <a:prstGeom prst="rect">
            <a:avLst/>
          </a:prstGeom>
        </p:spPr>
        <p:txBody>
          <a:bodyPr spcFirstLastPara="1" wrap="square" lIns="182850" tIns="182850" rIns="182850" bIns="182850" anchor="t" anchorCtr="0">
            <a:normAutofit/>
          </a:bodyPr>
          <a:lstStyle>
            <a:lvl1pPr marL="304815" lvl="0" indent="-270947">
              <a:spcBef>
                <a:spcPts val="0"/>
              </a:spcBef>
              <a:spcAft>
                <a:spcPts val="0"/>
              </a:spcAft>
              <a:buSzPts val="2800"/>
              <a:buChar char="●"/>
              <a:defRPr sz="1867"/>
            </a:lvl1pPr>
            <a:lvl2pPr marL="609630" lvl="1" indent="-254013">
              <a:spcBef>
                <a:spcPts val="0"/>
              </a:spcBef>
              <a:spcAft>
                <a:spcPts val="0"/>
              </a:spcAft>
              <a:buSzPts val="2400"/>
              <a:buChar char="○"/>
              <a:defRPr sz="1600"/>
            </a:lvl2pPr>
            <a:lvl3pPr marL="914446" lvl="2" indent="-254013">
              <a:spcBef>
                <a:spcPts val="0"/>
              </a:spcBef>
              <a:spcAft>
                <a:spcPts val="0"/>
              </a:spcAft>
              <a:buSzPts val="2400"/>
              <a:buChar char="■"/>
              <a:defRPr sz="1600"/>
            </a:lvl3pPr>
            <a:lvl4pPr marL="1219261" lvl="3" indent="-254013">
              <a:spcBef>
                <a:spcPts val="0"/>
              </a:spcBef>
              <a:spcAft>
                <a:spcPts val="0"/>
              </a:spcAft>
              <a:buSzPts val="2400"/>
              <a:buChar char="●"/>
              <a:defRPr sz="1600"/>
            </a:lvl4pPr>
            <a:lvl5pPr marL="1524076" lvl="4" indent="-254013">
              <a:spcBef>
                <a:spcPts val="0"/>
              </a:spcBef>
              <a:spcAft>
                <a:spcPts val="0"/>
              </a:spcAft>
              <a:buSzPts val="2400"/>
              <a:buChar char="○"/>
              <a:defRPr sz="1600"/>
            </a:lvl5pPr>
            <a:lvl6pPr marL="1828891" lvl="5" indent="-254013">
              <a:spcBef>
                <a:spcPts val="0"/>
              </a:spcBef>
              <a:spcAft>
                <a:spcPts val="0"/>
              </a:spcAft>
              <a:buSzPts val="2400"/>
              <a:buChar char="■"/>
              <a:defRPr sz="1600"/>
            </a:lvl6pPr>
            <a:lvl7pPr marL="2133707" lvl="6" indent="-254013">
              <a:spcBef>
                <a:spcPts val="0"/>
              </a:spcBef>
              <a:spcAft>
                <a:spcPts val="0"/>
              </a:spcAft>
              <a:buSzPts val="2400"/>
              <a:buChar char="●"/>
              <a:defRPr sz="1600"/>
            </a:lvl7pPr>
            <a:lvl8pPr marL="2438522" lvl="7" indent="-254013">
              <a:spcBef>
                <a:spcPts val="0"/>
              </a:spcBef>
              <a:spcAft>
                <a:spcPts val="0"/>
              </a:spcAft>
              <a:buSzPts val="2400"/>
              <a:buChar char="○"/>
              <a:defRPr sz="1600"/>
            </a:lvl8pPr>
            <a:lvl9pPr marL="2743337" lvl="8" indent="-254013">
              <a:spcBef>
                <a:spcPts val="0"/>
              </a:spcBef>
              <a:spcAft>
                <a:spcPts val="0"/>
              </a:spcAft>
              <a:buSzPts val="2400"/>
              <a:buChar char="■"/>
              <a:defRPr sz="1600"/>
            </a:lvl9pPr>
          </a:lstStyle>
          <a:p>
            <a:endParaRPr/>
          </a:p>
        </p:txBody>
      </p:sp>
      <p:sp>
        <p:nvSpPr>
          <p:cNvPr id="23" name="Google Shape;23;p5"/>
          <p:cNvSpPr txBox="1">
            <a:spLocks noGrp="1"/>
          </p:cNvSpPr>
          <p:nvPr>
            <p:ph type="body" idx="2"/>
          </p:nvPr>
        </p:nvSpPr>
        <p:spPr>
          <a:xfrm>
            <a:off x="6443200" y="1536633"/>
            <a:ext cx="5333200" cy="4555200"/>
          </a:xfrm>
          <a:prstGeom prst="rect">
            <a:avLst/>
          </a:prstGeom>
        </p:spPr>
        <p:txBody>
          <a:bodyPr spcFirstLastPara="1" wrap="square" lIns="182850" tIns="182850" rIns="182850" bIns="182850" anchor="t" anchorCtr="0">
            <a:normAutofit/>
          </a:bodyPr>
          <a:lstStyle>
            <a:lvl1pPr marL="304815" lvl="0" indent="-270947">
              <a:spcBef>
                <a:spcPts val="0"/>
              </a:spcBef>
              <a:spcAft>
                <a:spcPts val="0"/>
              </a:spcAft>
              <a:buSzPts val="2800"/>
              <a:buChar char="●"/>
              <a:defRPr sz="1867"/>
            </a:lvl1pPr>
            <a:lvl2pPr marL="609630" lvl="1" indent="-254013">
              <a:spcBef>
                <a:spcPts val="0"/>
              </a:spcBef>
              <a:spcAft>
                <a:spcPts val="0"/>
              </a:spcAft>
              <a:buSzPts val="2400"/>
              <a:buChar char="○"/>
              <a:defRPr sz="1600"/>
            </a:lvl2pPr>
            <a:lvl3pPr marL="914446" lvl="2" indent="-254013">
              <a:spcBef>
                <a:spcPts val="0"/>
              </a:spcBef>
              <a:spcAft>
                <a:spcPts val="0"/>
              </a:spcAft>
              <a:buSzPts val="2400"/>
              <a:buChar char="■"/>
              <a:defRPr sz="1600"/>
            </a:lvl3pPr>
            <a:lvl4pPr marL="1219261" lvl="3" indent="-254013">
              <a:spcBef>
                <a:spcPts val="0"/>
              </a:spcBef>
              <a:spcAft>
                <a:spcPts val="0"/>
              </a:spcAft>
              <a:buSzPts val="2400"/>
              <a:buChar char="●"/>
              <a:defRPr sz="1600"/>
            </a:lvl4pPr>
            <a:lvl5pPr marL="1524076" lvl="4" indent="-254013">
              <a:spcBef>
                <a:spcPts val="0"/>
              </a:spcBef>
              <a:spcAft>
                <a:spcPts val="0"/>
              </a:spcAft>
              <a:buSzPts val="2400"/>
              <a:buChar char="○"/>
              <a:defRPr sz="1600"/>
            </a:lvl5pPr>
            <a:lvl6pPr marL="1828891" lvl="5" indent="-254013">
              <a:spcBef>
                <a:spcPts val="0"/>
              </a:spcBef>
              <a:spcAft>
                <a:spcPts val="0"/>
              </a:spcAft>
              <a:buSzPts val="2400"/>
              <a:buChar char="■"/>
              <a:defRPr sz="1600"/>
            </a:lvl6pPr>
            <a:lvl7pPr marL="2133707" lvl="6" indent="-254013">
              <a:spcBef>
                <a:spcPts val="0"/>
              </a:spcBef>
              <a:spcAft>
                <a:spcPts val="0"/>
              </a:spcAft>
              <a:buSzPts val="2400"/>
              <a:buChar char="●"/>
              <a:defRPr sz="1600"/>
            </a:lvl7pPr>
            <a:lvl8pPr marL="2438522" lvl="7" indent="-254013">
              <a:spcBef>
                <a:spcPts val="0"/>
              </a:spcBef>
              <a:spcAft>
                <a:spcPts val="0"/>
              </a:spcAft>
              <a:buSzPts val="2400"/>
              <a:buChar char="○"/>
              <a:defRPr sz="1600"/>
            </a:lvl8pPr>
            <a:lvl9pPr marL="2743337" lvl="8" indent="-254013">
              <a:spcBef>
                <a:spcPts val="0"/>
              </a:spcBef>
              <a:spcAft>
                <a:spcPts val="0"/>
              </a:spcAft>
              <a:buSzPts val="2400"/>
              <a:buChar char="■"/>
              <a:defRPr sz="1600"/>
            </a:lvl9pPr>
          </a:lstStyle>
          <a:p>
            <a:endParaRPr/>
          </a:p>
        </p:txBody>
      </p:sp>
      <p:sp>
        <p:nvSpPr>
          <p:cNvPr id="24" name="Google Shape;24;p5"/>
          <p:cNvSpPr txBox="1">
            <a:spLocks noGrp="1"/>
          </p:cNvSpPr>
          <p:nvPr>
            <p:ph type="sldNum" idx="12"/>
          </p:nvPr>
        </p:nvSpPr>
        <p:spPr>
          <a:xfrm>
            <a:off x="11296611" y="6217623"/>
            <a:ext cx="731600" cy="524800"/>
          </a:xfrm>
          <a:prstGeom prst="rect">
            <a:avLst/>
          </a:prstGeom>
        </p:spPr>
        <p:txBody>
          <a:bodyPr spcFirstLastPara="1" wrap="square" lIns="182850" tIns="182850" rIns="182850" bIns="182850"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s" smtClean="0"/>
              <a:pPr/>
              <a:t>‹#›</a:t>
            </a:fld>
            <a:endParaRPr lang="es"/>
          </a:p>
        </p:txBody>
      </p:sp>
    </p:spTree>
    <p:extLst>
      <p:ext uri="{BB962C8B-B14F-4D97-AF65-F5344CB8AC3E}">
        <p14:creationId xmlns:p14="http://schemas.microsoft.com/office/powerpoint/2010/main" val="33785613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415600" y="740800"/>
            <a:ext cx="3744000" cy="1007600"/>
          </a:xfrm>
          <a:prstGeom prst="rect">
            <a:avLst/>
          </a:prstGeom>
        </p:spPr>
        <p:txBody>
          <a:bodyPr spcFirstLastPara="1" wrap="square" lIns="182850" tIns="182850" rIns="182850" bIns="182850" anchor="b" anchorCtr="0">
            <a:normAutofit/>
          </a:bodyPr>
          <a:lstStyle>
            <a:lvl1pPr lvl="0">
              <a:spcBef>
                <a:spcPts val="0"/>
              </a:spcBef>
              <a:spcAft>
                <a:spcPts val="0"/>
              </a:spcAft>
              <a:buSzPts val="4800"/>
              <a:buNone/>
              <a:defRPr sz="3200"/>
            </a:lvl1pPr>
            <a:lvl2pPr lvl="1">
              <a:spcBef>
                <a:spcPts val="0"/>
              </a:spcBef>
              <a:spcAft>
                <a:spcPts val="0"/>
              </a:spcAft>
              <a:buSzPts val="4800"/>
              <a:buNone/>
              <a:defRPr sz="3200"/>
            </a:lvl2pPr>
            <a:lvl3pPr lvl="2">
              <a:spcBef>
                <a:spcPts val="0"/>
              </a:spcBef>
              <a:spcAft>
                <a:spcPts val="0"/>
              </a:spcAft>
              <a:buSzPts val="4800"/>
              <a:buNone/>
              <a:defRPr sz="3200"/>
            </a:lvl3pPr>
            <a:lvl4pPr lvl="3">
              <a:spcBef>
                <a:spcPts val="0"/>
              </a:spcBef>
              <a:spcAft>
                <a:spcPts val="0"/>
              </a:spcAft>
              <a:buSzPts val="4800"/>
              <a:buNone/>
              <a:defRPr sz="3200"/>
            </a:lvl4pPr>
            <a:lvl5pPr lvl="4">
              <a:spcBef>
                <a:spcPts val="0"/>
              </a:spcBef>
              <a:spcAft>
                <a:spcPts val="0"/>
              </a:spcAft>
              <a:buSzPts val="4800"/>
              <a:buNone/>
              <a:defRPr sz="3200"/>
            </a:lvl5pPr>
            <a:lvl6pPr lvl="5">
              <a:spcBef>
                <a:spcPts val="0"/>
              </a:spcBef>
              <a:spcAft>
                <a:spcPts val="0"/>
              </a:spcAft>
              <a:buSzPts val="4800"/>
              <a:buNone/>
              <a:defRPr sz="3200"/>
            </a:lvl6pPr>
            <a:lvl7pPr lvl="6">
              <a:spcBef>
                <a:spcPts val="0"/>
              </a:spcBef>
              <a:spcAft>
                <a:spcPts val="0"/>
              </a:spcAft>
              <a:buSzPts val="4800"/>
              <a:buNone/>
              <a:defRPr sz="3200"/>
            </a:lvl7pPr>
            <a:lvl8pPr lvl="7">
              <a:spcBef>
                <a:spcPts val="0"/>
              </a:spcBef>
              <a:spcAft>
                <a:spcPts val="0"/>
              </a:spcAft>
              <a:buSzPts val="4800"/>
              <a:buNone/>
              <a:defRPr sz="3200"/>
            </a:lvl8pPr>
            <a:lvl9pPr lvl="8">
              <a:spcBef>
                <a:spcPts val="0"/>
              </a:spcBef>
              <a:spcAft>
                <a:spcPts val="0"/>
              </a:spcAft>
              <a:buSzPts val="4800"/>
              <a:buNone/>
              <a:defRPr sz="3200"/>
            </a:lvl9pPr>
          </a:lstStyle>
          <a:p>
            <a:endParaRPr/>
          </a:p>
        </p:txBody>
      </p:sp>
      <p:sp>
        <p:nvSpPr>
          <p:cNvPr id="30" name="Google Shape;30;p7"/>
          <p:cNvSpPr txBox="1">
            <a:spLocks noGrp="1"/>
          </p:cNvSpPr>
          <p:nvPr>
            <p:ph type="body" idx="1"/>
          </p:nvPr>
        </p:nvSpPr>
        <p:spPr>
          <a:xfrm>
            <a:off x="415600" y="1852800"/>
            <a:ext cx="3744000" cy="4239200"/>
          </a:xfrm>
          <a:prstGeom prst="rect">
            <a:avLst/>
          </a:prstGeom>
        </p:spPr>
        <p:txBody>
          <a:bodyPr spcFirstLastPara="1" wrap="square" lIns="182850" tIns="182850" rIns="182850" bIns="182850" anchor="t" anchorCtr="0">
            <a:normAutofit/>
          </a:bodyPr>
          <a:lstStyle>
            <a:lvl1pPr marL="304815" lvl="0" indent="-254013">
              <a:spcBef>
                <a:spcPts val="0"/>
              </a:spcBef>
              <a:spcAft>
                <a:spcPts val="0"/>
              </a:spcAft>
              <a:buSzPts val="2400"/>
              <a:buChar char="●"/>
              <a:defRPr sz="1600"/>
            </a:lvl1pPr>
            <a:lvl2pPr marL="609630" lvl="1" indent="-254013">
              <a:spcBef>
                <a:spcPts val="0"/>
              </a:spcBef>
              <a:spcAft>
                <a:spcPts val="0"/>
              </a:spcAft>
              <a:buSzPts val="2400"/>
              <a:buChar char="○"/>
              <a:defRPr sz="1600"/>
            </a:lvl2pPr>
            <a:lvl3pPr marL="914446" lvl="2" indent="-254013">
              <a:spcBef>
                <a:spcPts val="0"/>
              </a:spcBef>
              <a:spcAft>
                <a:spcPts val="0"/>
              </a:spcAft>
              <a:buSzPts val="2400"/>
              <a:buChar char="■"/>
              <a:defRPr sz="1600"/>
            </a:lvl3pPr>
            <a:lvl4pPr marL="1219261" lvl="3" indent="-254013">
              <a:spcBef>
                <a:spcPts val="0"/>
              </a:spcBef>
              <a:spcAft>
                <a:spcPts val="0"/>
              </a:spcAft>
              <a:buSzPts val="2400"/>
              <a:buChar char="●"/>
              <a:defRPr sz="1600"/>
            </a:lvl4pPr>
            <a:lvl5pPr marL="1524076" lvl="4" indent="-254013">
              <a:spcBef>
                <a:spcPts val="0"/>
              </a:spcBef>
              <a:spcAft>
                <a:spcPts val="0"/>
              </a:spcAft>
              <a:buSzPts val="2400"/>
              <a:buChar char="○"/>
              <a:defRPr sz="1600"/>
            </a:lvl5pPr>
            <a:lvl6pPr marL="1828891" lvl="5" indent="-254013">
              <a:spcBef>
                <a:spcPts val="0"/>
              </a:spcBef>
              <a:spcAft>
                <a:spcPts val="0"/>
              </a:spcAft>
              <a:buSzPts val="2400"/>
              <a:buChar char="■"/>
              <a:defRPr sz="1600"/>
            </a:lvl6pPr>
            <a:lvl7pPr marL="2133707" lvl="6" indent="-254013">
              <a:spcBef>
                <a:spcPts val="0"/>
              </a:spcBef>
              <a:spcAft>
                <a:spcPts val="0"/>
              </a:spcAft>
              <a:buSzPts val="2400"/>
              <a:buChar char="●"/>
              <a:defRPr sz="1600"/>
            </a:lvl7pPr>
            <a:lvl8pPr marL="2438522" lvl="7" indent="-254013">
              <a:spcBef>
                <a:spcPts val="0"/>
              </a:spcBef>
              <a:spcAft>
                <a:spcPts val="0"/>
              </a:spcAft>
              <a:buSzPts val="2400"/>
              <a:buChar char="○"/>
              <a:defRPr sz="1600"/>
            </a:lvl8pPr>
            <a:lvl9pPr marL="2743337" lvl="8" indent="-254013">
              <a:spcBef>
                <a:spcPts val="0"/>
              </a:spcBef>
              <a:spcAft>
                <a:spcPts val="0"/>
              </a:spcAft>
              <a:buSzPts val="2400"/>
              <a:buChar char="■"/>
              <a:defRPr sz="1600"/>
            </a:lvl9pPr>
          </a:lstStyle>
          <a:p>
            <a:endParaRPr/>
          </a:p>
        </p:txBody>
      </p:sp>
      <p:sp>
        <p:nvSpPr>
          <p:cNvPr id="31" name="Google Shape;31;p7"/>
          <p:cNvSpPr txBox="1">
            <a:spLocks noGrp="1"/>
          </p:cNvSpPr>
          <p:nvPr>
            <p:ph type="sldNum" idx="12"/>
          </p:nvPr>
        </p:nvSpPr>
        <p:spPr>
          <a:xfrm>
            <a:off x="11296611" y="6217623"/>
            <a:ext cx="731600" cy="524800"/>
          </a:xfrm>
          <a:prstGeom prst="rect">
            <a:avLst/>
          </a:prstGeom>
        </p:spPr>
        <p:txBody>
          <a:bodyPr spcFirstLastPara="1" wrap="square" lIns="182850" tIns="182850" rIns="182850" bIns="182850"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s" smtClean="0"/>
              <a:pPr/>
              <a:t>‹#›</a:t>
            </a:fld>
            <a:endParaRPr lang="es"/>
          </a:p>
        </p:txBody>
      </p:sp>
    </p:spTree>
    <p:extLst>
      <p:ext uri="{BB962C8B-B14F-4D97-AF65-F5344CB8AC3E}">
        <p14:creationId xmlns:p14="http://schemas.microsoft.com/office/powerpoint/2010/main" val="34878884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5"/>
        <p:cNvGrpSpPr/>
        <p:nvPr/>
      </p:nvGrpSpPr>
      <p:grpSpPr>
        <a:xfrm>
          <a:off x="0" y="0"/>
          <a:ext cx="0" cy="0"/>
          <a:chOff x="0" y="0"/>
          <a:chExt cx="0" cy="0"/>
        </a:xfrm>
      </p:grpSpPr>
      <p:sp>
        <p:nvSpPr>
          <p:cNvPr id="36" name="Google Shape;36;p9"/>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200"/>
          </a:p>
        </p:txBody>
      </p:sp>
      <p:sp>
        <p:nvSpPr>
          <p:cNvPr id="37" name="Google Shape;37;p9"/>
          <p:cNvSpPr txBox="1">
            <a:spLocks noGrp="1"/>
          </p:cNvSpPr>
          <p:nvPr>
            <p:ph type="title"/>
          </p:nvPr>
        </p:nvSpPr>
        <p:spPr>
          <a:xfrm>
            <a:off x="354000" y="1644233"/>
            <a:ext cx="5393600" cy="1976400"/>
          </a:xfrm>
          <a:prstGeom prst="rect">
            <a:avLst/>
          </a:prstGeom>
        </p:spPr>
        <p:txBody>
          <a:bodyPr spcFirstLastPara="1" wrap="square" lIns="182850" tIns="182850" rIns="182850" bIns="182850" anchor="b" anchorCtr="0">
            <a:normAutofit/>
          </a:bodyPr>
          <a:lstStyle>
            <a:lvl1pPr lvl="0" algn="ctr">
              <a:spcBef>
                <a:spcPts val="0"/>
              </a:spcBef>
              <a:spcAft>
                <a:spcPts val="0"/>
              </a:spcAft>
              <a:buSzPts val="8400"/>
              <a:buNone/>
              <a:defRPr sz="5600"/>
            </a:lvl1pPr>
            <a:lvl2pPr lvl="1" algn="ctr">
              <a:spcBef>
                <a:spcPts val="0"/>
              </a:spcBef>
              <a:spcAft>
                <a:spcPts val="0"/>
              </a:spcAft>
              <a:buSzPts val="8400"/>
              <a:buNone/>
              <a:defRPr sz="5600"/>
            </a:lvl2pPr>
            <a:lvl3pPr lvl="2" algn="ctr">
              <a:spcBef>
                <a:spcPts val="0"/>
              </a:spcBef>
              <a:spcAft>
                <a:spcPts val="0"/>
              </a:spcAft>
              <a:buSzPts val="8400"/>
              <a:buNone/>
              <a:defRPr sz="5600"/>
            </a:lvl3pPr>
            <a:lvl4pPr lvl="3" algn="ctr">
              <a:spcBef>
                <a:spcPts val="0"/>
              </a:spcBef>
              <a:spcAft>
                <a:spcPts val="0"/>
              </a:spcAft>
              <a:buSzPts val="8400"/>
              <a:buNone/>
              <a:defRPr sz="5600"/>
            </a:lvl4pPr>
            <a:lvl5pPr lvl="4" algn="ctr">
              <a:spcBef>
                <a:spcPts val="0"/>
              </a:spcBef>
              <a:spcAft>
                <a:spcPts val="0"/>
              </a:spcAft>
              <a:buSzPts val="8400"/>
              <a:buNone/>
              <a:defRPr sz="5600"/>
            </a:lvl5pPr>
            <a:lvl6pPr lvl="5" algn="ctr">
              <a:spcBef>
                <a:spcPts val="0"/>
              </a:spcBef>
              <a:spcAft>
                <a:spcPts val="0"/>
              </a:spcAft>
              <a:buSzPts val="8400"/>
              <a:buNone/>
              <a:defRPr sz="5600"/>
            </a:lvl6pPr>
            <a:lvl7pPr lvl="6" algn="ctr">
              <a:spcBef>
                <a:spcPts val="0"/>
              </a:spcBef>
              <a:spcAft>
                <a:spcPts val="0"/>
              </a:spcAft>
              <a:buSzPts val="8400"/>
              <a:buNone/>
              <a:defRPr sz="5600"/>
            </a:lvl7pPr>
            <a:lvl8pPr lvl="7" algn="ctr">
              <a:spcBef>
                <a:spcPts val="0"/>
              </a:spcBef>
              <a:spcAft>
                <a:spcPts val="0"/>
              </a:spcAft>
              <a:buSzPts val="8400"/>
              <a:buNone/>
              <a:defRPr sz="5600"/>
            </a:lvl8pPr>
            <a:lvl9pPr lvl="8" algn="ctr">
              <a:spcBef>
                <a:spcPts val="0"/>
              </a:spcBef>
              <a:spcAft>
                <a:spcPts val="0"/>
              </a:spcAft>
              <a:buSzPts val="8400"/>
              <a:buNone/>
              <a:defRPr sz="5600"/>
            </a:lvl9pPr>
          </a:lstStyle>
          <a:p>
            <a:endParaRPr/>
          </a:p>
        </p:txBody>
      </p:sp>
      <p:sp>
        <p:nvSpPr>
          <p:cNvPr id="38" name="Google Shape;38;p9"/>
          <p:cNvSpPr txBox="1">
            <a:spLocks noGrp="1"/>
          </p:cNvSpPr>
          <p:nvPr>
            <p:ph type="subTitle" idx="1"/>
          </p:nvPr>
        </p:nvSpPr>
        <p:spPr>
          <a:xfrm>
            <a:off x="354000" y="3737433"/>
            <a:ext cx="5393600" cy="1646800"/>
          </a:xfrm>
          <a:prstGeom prst="rect">
            <a:avLst/>
          </a:prstGeom>
        </p:spPr>
        <p:txBody>
          <a:bodyPr spcFirstLastPara="1" wrap="square" lIns="182850" tIns="182850" rIns="182850" bIns="182850" anchor="t" anchorCtr="0">
            <a:normAutofit/>
          </a:bodyPr>
          <a:lstStyle>
            <a:lvl1pPr lvl="0" algn="ctr">
              <a:lnSpc>
                <a:spcPct val="100000"/>
              </a:lnSpc>
              <a:spcBef>
                <a:spcPts val="0"/>
              </a:spcBef>
              <a:spcAft>
                <a:spcPts val="0"/>
              </a:spcAft>
              <a:buSzPts val="4200"/>
              <a:buNone/>
              <a:defRPr sz="2800"/>
            </a:lvl1pPr>
            <a:lvl2pPr lvl="1" algn="ctr">
              <a:lnSpc>
                <a:spcPct val="100000"/>
              </a:lnSpc>
              <a:spcBef>
                <a:spcPts val="0"/>
              </a:spcBef>
              <a:spcAft>
                <a:spcPts val="0"/>
              </a:spcAft>
              <a:buSzPts val="4200"/>
              <a:buNone/>
              <a:defRPr sz="2800"/>
            </a:lvl2pPr>
            <a:lvl3pPr lvl="2" algn="ctr">
              <a:lnSpc>
                <a:spcPct val="100000"/>
              </a:lnSpc>
              <a:spcBef>
                <a:spcPts val="0"/>
              </a:spcBef>
              <a:spcAft>
                <a:spcPts val="0"/>
              </a:spcAft>
              <a:buSzPts val="4200"/>
              <a:buNone/>
              <a:defRPr sz="2800"/>
            </a:lvl3pPr>
            <a:lvl4pPr lvl="3" algn="ctr">
              <a:lnSpc>
                <a:spcPct val="100000"/>
              </a:lnSpc>
              <a:spcBef>
                <a:spcPts val="0"/>
              </a:spcBef>
              <a:spcAft>
                <a:spcPts val="0"/>
              </a:spcAft>
              <a:buSzPts val="4200"/>
              <a:buNone/>
              <a:defRPr sz="2800"/>
            </a:lvl4pPr>
            <a:lvl5pPr lvl="4" algn="ctr">
              <a:lnSpc>
                <a:spcPct val="100000"/>
              </a:lnSpc>
              <a:spcBef>
                <a:spcPts val="0"/>
              </a:spcBef>
              <a:spcAft>
                <a:spcPts val="0"/>
              </a:spcAft>
              <a:buSzPts val="4200"/>
              <a:buNone/>
              <a:defRPr sz="2800"/>
            </a:lvl5pPr>
            <a:lvl6pPr lvl="5" algn="ctr">
              <a:lnSpc>
                <a:spcPct val="100000"/>
              </a:lnSpc>
              <a:spcBef>
                <a:spcPts val="0"/>
              </a:spcBef>
              <a:spcAft>
                <a:spcPts val="0"/>
              </a:spcAft>
              <a:buSzPts val="4200"/>
              <a:buNone/>
              <a:defRPr sz="2800"/>
            </a:lvl6pPr>
            <a:lvl7pPr lvl="6" algn="ctr">
              <a:lnSpc>
                <a:spcPct val="100000"/>
              </a:lnSpc>
              <a:spcBef>
                <a:spcPts val="0"/>
              </a:spcBef>
              <a:spcAft>
                <a:spcPts val="0"/>
              </a:spcAft>
              <a:buSzPts val="4200"/>
              <a:buNone/>
              <a:defRPr sz="2800"/>
            </a:lvl7pPr>
            <a:lvl8pPr lvl="7" algn="ctr">
              <a:lnSpc>
                <a:spcPct val="100000"/>
              </a:lnSpc>
              <a:spcBef>
                <a:spcPts val="0"/>
              </a:spcBef>
              <a:spcAft>
                <a:spcPts val="0"/>
              </a:spcAft>
              <a:buSzPts val="4200"/>
              <a:buNone/>
              <a:defRPr sz="2800"/>
            </a:lvl8pPr>
            <a:lvl9pPr lvl="8" algn="ctr">
              <a:lnSpc>
                <a:spcPct val="100000"/>
              </a:lnSpc>
              <a:spcBef>
                <a:spcPts val="0"/>
              </a:spcBef>
              <a:spcAft>
                <a:spcPts val="0"/>
              </a:spcAft>
              <a:buSzPts val="4200"/>
              <a:buNone/>
              <a:defRPr sz="2800"/>
            </a:lvl9pPr>
          </a:lstStyle>
          <a:p>
            <a:endParaRPr/>
          </a:p>
        </p:txBody>
      </p:sp>
      <p:sp>
        <p:nvSpPr>
          <p:cNvPr id="39" name="Google Shape;39;p9"/>
          <p:cNvSpPr txBox="1">
            <a:spLocks noGrp="1"/>
          </p:cNvSpPr>
          <p:nvPr>
            <p:ph type="body" idx="2"/>
          </p:nvPr>
        </p:nvSpPr>
        <p:spPr>
          <a:xfrm>
            <a:off x="6586000" y="965433"/>
            <a:ext cx="5116000" cy="4926800"/>
          </a:xfrm>
          <a:prstGeom prst="rect">
            <a:avLst/>
          </a:prstGeom>
        </p:spPr>
        <p:txBody>
          <a:bodyPr spcFirstLastPara="1" wrap="square" lIns="182850" tIns="182850" rIns="182850" bIns="182850" anchor="ctr" anchorCtr="0">
            <a:normAutofit/>
          </a:bodyPr>
          <a:lstStyle>
            <a:lvl1pPr marL="304815" lvl="0" indent="-304815">
              <a:spcBef>
                <a:spcPts val="0"/>
              </a:spcBef>
              <a:spcAft>
                <a:spcPts val="0"/>
              </a:spcAft>
              <a:buSzPts val="3600"/>
              <a:buChar char="●"/>
              <a:defRPr/>
            </a:lvl1pPr>
            <a:lvl2pPr marL="609630" lvl="1" indent="-270947">
              <a:spcBef>
                <a:spcPts val="0"/>
              </a:spcBef>
              <a:spcAft>
                <a:spcPts val="0"/>
              </a:spcAft>
              <a:buSzPts val="2800"/>
              <a:buChar char="○"/>
              <a:defRPr/>
            </a:lvl2pPr>
            <a:lvl3pPr marL="914446" lvl="2" indent="-270947">
              <a:spcBef>
                <a:spcPts val="0"/>
              </a:spcBef>
              <a:spcAft>
                <a:spcPts val="0"/>
              </a:spcAft>
              <a:buSzPts val="2800"/>
              <a:buChar char="■"/>
              <a:defRPr/>
            </a:lvl3pPr>
            <a:lvl4pPr marL="1219261" lvl="3" indent="-270947">
              <a:spcBef>
                <a:spcPts val="0"/>
              </a:spcBef>
              <a:spcAft>
                <a:spcPts val="0"/>
              </a:spcAft>
              <a:buSzPts val="2800"/>
              <a:buChar char="●"/>
              <a:defRPr/>
            </a:lvl4pPr>
            <a:lvl5pPr marL="1524076" lvl="4" indent="-270947">
              <a:spcBef>
                <a:spcPts val="0"/>
              </a:spcBef>
              <a:spcAft>
                <a:spcPts val="0"/>
              </a:spcAft>
              <a:buSzPts val="2800"/>
              <a:buChar char="○"/>
              <a:defRPr/>
            </a:lvl5pPr>
            <a:lvl6pPr marL="1828891" lvl="5" indent="-270947">
              <a:spcBef>
                <a:spcPts val="0"/>
              </a:spcBef>
              <a:spcAft>
                <a:spcPts val="0"/>
              </a:spcAft>
              <a:buSzPts val="2800"/>
              <a:buChar char="■"/>
              <a:defRPr/>
            </a:lvl6pPr>
            <a:lvl7pPr marL="2133707" lvl="6" indent="-270947">
              <a:spcBef>
                <a:spcPts val="0"/>
              </a:spcBef>
              <a:spcAft>
                <a:spcPts val="0"/>
              </a:spcAft>
              <a:buSzPts val="2800"/>
              <a:buChar char="●"/>
              <a:defRPr/>
            </a:lvl7pPr>
            <a:lvl8pPr marL="2438522" lvl="7" indent="-270947">
              <a:spcBef>
                <a:spcPts val="0"/>
              </a:spcBef>
              <a:spcAft>
                <a:spcPts val="0"/>
              </a:spcAft>
              <a:buSzPts val="2800"/>
              <a:buChar char="○"/>
              <a:defRPr/>
            </a:lvl8pPr>
            <a:lvl9pPr marL="2743337" lvl="8" indent="-270947">
              <a:spcBef>
                <a:spcPts val="0"/>
              </a:spcBef>
              <a:spcAft>
                <a:spcPts val="0"/>
              </a:spcAft>
              <a:buSzPts val="2800"/>
              <a:buChar char="■"/>
              <a:defRPr/>
            </a:lvl9pPr>
          </a:lstStyle>
          <a:p>
            <a:endParaRPr/>
          </a:p>
        </p:txBody>
      </p:sp>
      <p:sp>
        <p:nvSpPr>
          <p:cNvPr id="40" name="Google Shape;40;p9"/>
          <p:cNvSpPr txBox="1">
            <a:spLocks noGrp="1"/>
          </p:cNvSpPr>
          <p:nvPr>
            <p:ph type="sldNum" idx="12"/>
          </p:nvPr>
        </p:nvSpPr>
        <p:spPr>
          <a:xfrm>
            <a:off x="11296611" y="6217623"/>
            <a:ext cx="731600" cy="524800"/>
          </a:xfrm>
          <a:prstGeom prst="rect">
            <a:avLst/>
          </a:prstGeom>
        </p:spPr>
        <p:txBody>
          <a:bodyPr spcFirstLastPara="1" wrap="square" lIns="182850" tIns="182850" rIns="182850" bIns="182850"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s" smtClean="0"/>
              <a:pPr/>
              <a:t>‹#›</a:t>
            </a:fld>
            <a:endParaRPr lang="es"/>
          </a:p>
        </p:txBody>
      </p:sp>
    </p:spTree>
    <p:extLst>
      <p:ext uri="{BB962C8B-B14F-4D97-AF65-F5344CB8AC3E}">
        <p14:creationId xmlns:p14="http://schemas.microsoft.com/office/powerpoint/2010/main" val="14634364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415600" y="5640767"/>
            <a:ext cx="7998400" cy="806800"/>
          </a:xfrm>
          <a:prstGeom prst="rect">
            <a:avLst/>
          </a:prstGeom>
        </p:spPr>
        <p:txBody>
          <a:bodyPr spcFirstLastPara="1" wrap="square" lIns="182850" tIns="182850" rIns="182850" bIns="182850" anchor="ctr" anchorCtr="0">
            <a:normAutofit/>
          </a:bodyPr>
          <a:lstStyle>
            <a:lvl1pPr marL="304815" lvl="0" indent="-152408">
              <a:lnSpc>
                <a:spcPct val="100000"/>
              </a:lnSpc>
              <a:spcBef>
                <a:spcPts val="0"/>
              </a:spcBef>
              <a:spcAft>
                <a:spcPts val="0"/>
              </a:spcAft>
              <a:buSzPts val="3600"/>
              <a:buNone/>
              <a:defRPr/>
            </a:lvl1pPr>
          </a:lstStyle>
          <a:p>
            <a:endParaRPr/>
          </a:p>
        </p:txBody>
      </p:sp>
      <p:sp>
        <p:nvSpPr>
          <p:cNvPr id="43" name="Google Shape;43;p10"/>
          <p:cNvSpPr txBox="1">
            <a:spLocks noGrp="1"/>
          </p:cNvSpPr>
          <p:nvPr>
            <p:ph type="sldNum" idx="12"/>
          </p:nvPr>
        </p:nvSpPr>
        <p:spPr>
          <a:xfrm>
            <a:off x="11296611" y="6217623"/>
            <a:ext cx="731600" cy="524800"/>
          </a:xfrm>
          <a:prstGeom prst="rect">
            <a:avLst/>
          </a:prstGeom>
        </p:spPr>
        <p:txBody>
          <a:bodyPr spcFirstLastPara="1" wrap="square" lIns="182850" tIns="182850" rIns="182850" bIns="182850"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s" smtClean="0"/>
              <a:pPr/>
              <a:t>‹#›</a:t>
            </a:fld>
            <a:endParaRPr lang="es"/>
          </a:p>
        </p:txBody>
      </p:sp>
    </p:spTree>
    <p:extLst>
      <p:ext uri="{BB962C8B-B14F-4D97-AF65-F5344CB8AC3E}">
        <p14:creationId xmlns:p14="http://schemas.microsoft.com/office/powerpoint/2010/main" val="8678808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415600" y="1474833"/>
            <a:ext cx="11360800" cy="2618000"/>
          </a:xfrm>
          <a:prstGeom prst="rect">
            <a:avLst/>
          </a:prstGeom>
        </p:spPr>
        <p:txBody>
          <a:bodyPr spcFirstLastPara="1" wrap="square" lIns="182850" tIns="182850" rIns="182850" bIns="182850" anchor="b" anchorCtr="0">
            <a:normAutofit/>
          </a:bodyPr>
          <a:lstStyle>
            <a:lvl1pPr lvl="0" algn="ctr">
              <a:spcBef>
                <a:spcPts val="0"/>
              </a:spcBef>
              <a:spcAft>
                <a:spcPts val="0"/>
              </a:spcAft>
              <a:buSzPts val="24000"/>
              <a:buNone/>
              <a:defRPr sz="16001"/>
            </a:lvl1pPr>
            <a:lvl2pPr lvl="1" algn="ctr">
              <a:spcBef>
                <a:spcPts val="0"/>
              </a:spcBef>
              <a:spcAft>
                <a:spcPts val="0"/>
              </a:spcAft>
              <a:buSzPts val="24000"/>
              <a:buNone/>
              <a:defRPr sz="16001"/>
            </a:lvl2pPr>
            <a:lvl3pPr lvl="2" algn="ctr">
              <a:spcBef>
                <a:spcPts val="0"/>
              </a:spcBef>
              <a:spcAft>
                <a:spcPts val="0"/>
              </a:spcAft>
              <a:buSzPts val="24000"/>
              <a:buNone/>
              <a:defRPr sz="16001"/>
            </a:lvl3pPr>
            <a:lvl4pPr lvl="3" algn="ctr">
              <a:spcBef>
                <a:spcPts val="0"/>
              </a:spcBef>
              <a:spcAft>
                <a:spcPts val="0"/>
              </a:spcAft>
              <a:buSzPts val="24000"/>
              <a:buNone/>
              <a:defRPr sz="16001"/>
            </a:lvl4pPr>
            <a:lvl5pPr lvl="4" algn="ctr">
              <a:spcBef>
                <a:spcPts val="0"/>
              </a:spcBef>
              <a:spcAft>
                <a:spcPts val="0"/>
              </a:spcAft>
              <a:buSzPts val="24000"/>
              <a:buNone/>
              <a:defRPr sz="16001"/>
            </a:lvl5pPr>
            <a:lvl6pPr lvl="5" algn="ctr">
              <a:spcBef>
                <a:spcPts val="0"/>
              </a:spcBef>
              <a:spcAft>
                <a:spcPts val="0"/>
              </a:spcAft>
              <a:buSzPts val="24000"/>
              <a:buNone/>
              <a:defRPr sz="16001"/>
            </a:lvl6pPr>
            <a:lvl7pPr lvl="6" algn="ctr">
              <a:spcBef>
                <a:spcPts val="0"/>
              </a:spcBef>
              <a:spcAft>
                <a:spcPts val="0"/>
              </a:spcAft>
              <a:buSzPts val="24000"/>
              <a:buNone/>
              <a:defRPr sz="16001"/>
            </a:lvl7pPr>
            <a:lvl8pPr lvl="7" algn="ctr">
              <a:spcBef>
                <a:spcPts val="0"/>
              </a:spcBef>
              <a:spcAft>
                <a:spcPts val="0"/>
              </a:spcAft>
              <a:buSzPts val="24000"/>
              <a:buNone/>
              <a:defRPr sz="16001"/>
            </a:lvl8pPr>
            <a:lvl9pPr lvl="8" algn="ctr">
              <a:spcBef>
                <a:spcPts val="0"/>
              </a:spcBef>
              <a:spcAft>
                <a:spcPts val="0"/>
              </a:spcAft>
              <a:buSzPts val="24000"/>
              <a:buNone/>
              <a:defRPr sz="16001"/>
            </a:lvl9pPr>
          </a:lstStyle>
          <a:p>
            <a:r>
              <a:t>xx%</a:t>
            </a:r>
          </a:p>
        </p:txBody>
      </p:sp>
      <p:sp>
        <p:nvSpPr>
          <p:cNvPr id="46" name="Google Shape;46;p11"/>
          <p:cNvSpPr txBox="1">
            <a:spLocks noGrp="1"/>
          </p:cNvSpPr>
          <p:nvPr>
            <p:ph type="body" idx="1"/>
          </p:nvPr>
        </p:nvSpPr>
        <p:spPr>
          <a:xfrm>
            <a:off x="415600" y="4202967"/>
            <a:ext cx="11360800" cy="1734400"/>
          </a:xfrm>
          <a:prstGeom prst="rect">
            <a:avLst/>
          </a:prstGeom>
        </p:spPr>
        <p:txBody>
          <a:bodyPr spcFirstLastPara="1" wrap="square" lIns="182850" tIns="182850" rIns="182850" bIns="182850" anchor="t" anchorCtr="0">
            <a:normAutofit/>
          </a:bodyPr>
          <a:lstStyle>
            <a:lvl1pPr marL="304815" lvl="0" indent="-304815" algn="ctr">
              <a:spcBef>
                <a:spcPts val="0"/>
              </a:spcBef>
              <a:spcAft>
                <a:spcPts val="0"/>
              </a:spcAft>
              <a:buSzPts val="3600"/>
              <a:buChar char="●"/>
              <a:defRPr/>
            </a:lvl1pPr>
            <a:lvl2pPr marL="609630" lvl="1" indent="-270947" algn="ctr">
              <a:spcBef>
                <a:spcPts val="0"/>
              </a:spcBef>
              <a:spcAft>
                <a:spcPts val="0"/>
              </a:spcAft>
              <a:buSzPts val="2800"/>
              <a:buChar char="○"/>
              <a:defRPr/>
            </a:lvl2pPr>
            <a:lvl3pPr marL="914446" lvl="2" indent="-270947" algn="ctr">
              <a:spcBef>
                <a:spcPts val="0"/>
              </a:spcBef>
              <a:spcAft>
                <a:spcPts val="0"/>
              </a:spcAft>
              <a:buSzPts val="2800"/>
              <a:buChar char="■"/>
              <a:defRPr/>
            </a:lvl3pPr>
            <a:lvl4pPr marL="1219261" lvl="3" indent="-270947" algn="ctr">
              <a:spcBef>
                <a:spcPts val="0"/>
              </a:spcBef>
              <a:spcAft>
                <a:spcPts val="0"/>
              </a:spcAft>
              <a:buSzPts val="2800"/>
              <a:buChar char="●"/>
              <a:defRPr/>
            </a:lvl4pPr>
            <a:lvl5pPr marL="1524076" lvl="4" indent="-270947" algn="ctr">
              <a:spcBef>
                <a:spcPts val="0"/>
              </a:spcBef>
              <a:spcAft>
                <a:spcPts val="0"/>
              </a:spcAft>
              <a:buSzPts val="2800"/>
              <a:buChar char="○"/>
              <a:defRPr/>
            </a:lvl5pPr>
            <a:lvl6pPr marL="1828891" lvl="5" indent="-270947" algn="ctr">
              <a:spcBef>
                <a:spcPts val="0"/>
              </a:spcBef>
              <a:spcAft>
                <a:spcPts val="0"/>
              </a:spcAft>
              <a:buSzPts val="2800"/>
              <a:buChar char="■"/>
              <a:defRPr/>
            </a:lvl6pPr>
            <a:lvl7pPr marL="2133707" lvl="6" indent="-270947" algn="ctr">
              <a:spcBef>
                <a:spcPts val="0"/>
              </a:spcBef>
              <a:spcAft>
                <a:spcPts val="0"/>
              </a:spcAft>
              <a:buSzPts val="2800"/>
              <a:buChar char="●"/>
              <a:defRPr/>
            </a:lvl7pPr>
            <a:lvl8pPr marL="2438522" lvl="7" indent="-270947" algn="ctr">
              <a:spcBef>
                <a:spcPts val="0"/>
              </a:spcBef>
              <a:spcAft>
                <a:spcPts val="0"/>
              </a:spcAft>
              <a:buSzPts val="2800"/>
              <a:buChar char="○"/>
              <a:defRPr/>
            </a:lvl8pPr>
            <a:lvl9pPr marL="2743337" lvl="8" indent="-270947" algn="ctr">
              <a:spcBef>
                <a:spcPts val="0"/>
              </a:spcBef>
              <a:spcAft>
                <a:spcPts val="0"/>
              </a:spcAft>
              <a:buSzPts val="2800"/>
              <a:buChar char="■"/>
              <a:defRPr/>
            </a:lvl9pPr>
          </a:lstStyle>
          <a:p>
            <a:endParaRPr/>
          </a:p>
        </p:txBody>
      </p:sp>
      <p:sp>
        <p:nvSpPr>
          <p:cNvPr id="47" name="Google Shape;47;p11"/>
          <p:cNvSpPr txBox="1">
            <a:spLocks noGrp="1"/>
          </p:cNvSpPr>
          <p:nvPr>
            <p:ph type="sldNum" idx="12"/>
          </p:nvPr>
        </p:nvSpPr>
        <p:spPr>
          <a:xfrm>
            <a:off x="11296611" y="6217623"/>
            <a:ext cx="731600" cy="524800"/>
          </a:xfrm>
          <a:prstGeom prst="rect">
            <a:avLst/>
          </a:prstGeom>
        </p:spPr>
        <p:txBody>
          <a:bodyPr spcFirstLastPara="1" wrap="square" lIns="182850" tIns="182850" rIns="182850" bIns="182850"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s" smtClean="0"/>
              <a:pPr/>
              <a:t>‹#›</a:t>
            </a:fld>
            <a:endParaRPr lang="es"/>
          </a:p>
        </p:txBody>
      </p:sp>
    </p:spTree>
    <p:extLst>
      <p:ext uri="{BB962C8B-B14F-4D97-AF65-F5344CB8AC3E}">
        <p14:creationId xmlns:p14="http://schemas.microsoft.com/office/powerpoint/2010/main" val="19049399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6_Custom Layout">
    <p:spTree>
      <p:nvGrpSpPr>
        <p:cNvPr id="1" name=""/>
        <p:cNvGrpSpPr/>
        <p:nvPr/>
      </p:nvGrpSpPr>
      <p:grpSpPr>
        <a:xfrm>
          <a:off x="0" y="0"/>
          <a:ext cx="0" cy="0"/>
          <a:chOff x="0" y="0"/>
          <a:chExt cx="0" cy="0"/>
        </a:xfrm>
      </p:grpSpPr>
      <p:sp>
        <p:nvSpPr>
          <p:cNvPr id="7" name="Picture Placeholder 6"/>
          <p:cNvSpPr>
            <a:spLocks noGrp="1"/>
          </p:cNvSpPr>
          <p:nvPr>
            <p:ph type="pic" sz="quarter" idx="10"/>
          </p:nvPr>
        </p:nvSpPr>
        <p:spPr>
          <a:xfrm>
            <a:off x="4000500" y="0"/>
            <a:ext cx="3786188" cy="6858000"/>
          </a:xfrm>
        </p:spPr>
        <p:txBody>
          <a:bodyPr rtlCol="0">
            <a:normAutofit/>
          </a:bodyPr>
          <a:lstStyle/>
          <a:p>
            <a:pPr lvl="0"/>
            <a:endParaRPr lang="en-US" noProof="0"/>
          </a:p>
        </p:txBody>
      </p:sp>
    </p:spTree>
    <p:extLst>
      <p:ext uri="{BB962C8B-B14F-4D97-AF65-F5344CB8AC3E}">
        <p14:creationId xmlns:p14="http://schemas.microsoft.com/office/powerpoint/2010/main" val="33911657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D0CB57-1CDE-8677-B11D-EBF4F74A3231}"/>
              </a:ext>
            </a:extLst>
          </p:cNvPr>
          <p:cNvSpPr>
            <a:spLocks noGrp="1"/>
          </p:cNvSpPr>
          <p:nvPr>
            <p:ph type="title"/>
          </p:nvPr>
        </p:nvSpPr>
        <p:spPr>
          <a:xfrm>
            <a:off x="766763" y="410368"/>
            <a:ext cx="10515600" cy="1325563"/>
          </a:xfrm>
          <a:prstGeom prst="rect">
            <a:avLst/>
          </a:prstGeom>
        </p:spPr>
        <p:txBody>
          <a:bodyPr>
            <a:normAutofit/>
          </a:bodyPr>
          <a:lstStyle>
            <a:lvl1pPr>
              <a:defRPr sz="3600" b="1" i="0">
                <a:latin typeface="Silka Bold" pitchFamily="2" charset="77"/>
              </a:defRPr>
            </a:lvl1pPr>
          </a:lstStyle>
          <a:p>
            <a:r>
              <a:rPr lang="en-GB"/>
              <a:t>Click to edit Master title style</a:t>
            </a:r>
            <a:endParaRPr lang="x-none"/>
          </a:p>
        </p:txBody>
      </p:sp>
      <p:sp>
        <p:nvSpPr>
          <p:cNvPr id="3" name="Content Placeholder 2">
            <a:extLst>
              <a:ext uri="{FF2B5EF4-FFF2-40B4-BE49-F238E27FC236}">
                <a16:creationId xmlns:a16="http://schemas.microsoft.com/office/drawing/2014/main" id="{0741AAEE-0A5A-FADB-7E18-BC7256E32D38}"/>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x-none"/>
          </a:p>
        </p:txBody>
      </p:sp>
      <p:sp>
        <p:nvSpPr>
          <p:cNvPr id="4" name="Date Placeholder 3">
            <a:extLst>
              <a:ext uri="{FF2B5EF4-FFF2-40B4-BE49-F238E27FC236}">
                <a16:creationId xmlns:a16="http://schemas.microsoft.com/office/drawing/2014/main" id="{00DE6361-8D18-0C17-A309-19460D21A414}"/>
              </a:ext>
            </a:extLst>
          </p:cNvPr>
          <p:cNvSpPr>
            <a:spLocks noGrp="1"/>
          </p:cNvSpPr>
          <p:nvPr>
            <p:ph type="dt" sz="half" idx="10"/>
          </p:nvPr>
        </p:nvSpPr>
        <p:spPr>
          <a:xfrm>
            <a:off x="838200" y="6356350"/>
            <a:ext cx="2743200" cy="365125"/>
          </a:xfrm>
          <a:prstGeom prst="rect">
            <a:avLst/>
          </a:prstGeom>
        </p:spPr>
        <p:txBody>
          <a:bodyPr/>
          <a:lstStyle/>
          <a:p>
            <a:fld id="{7E6C073B-CCA7-AA42-B94C-929D832C42E6}" type="datetimeFigureOut">
              <a:rPr lang="x-none" smtClean="0"/>
              <a:t>1/15/2026</a:t>
            </a:fld>
            <a:endParaRPr lang="x-none"/>
          </a:p>
        </p:txBody>
      </p:sp>
      <p:sp>
        <p:nvSpPr>
          <p:cNvPr id="5" name="Footer Placeholder 4">
            <a:extLst>
              <a:ext uri="{FF2B5EF4-FFF2-40B4-BE49-F238E27FC236}">
                <a16:creationId xmlns:a16="http://schemas.microsoft.com/office/drawing/2014/main" id="{8B19E6EE-E491-0E67-5E78-05646FDBBE23}"/>
              </a:ext>
            </a:extLst>
          </p:cNvPr>
          <p:cNvSpPr>
            <a:spLocks noGrp="1"/>
          </p:cNvSpPr>
          <p:nvPr>
            <p:ph type="ftr" sz="quarter" idx="11"/>
          </p:nvPr>
        </p:nvSpPr>
        <p:spPr>
          <a:xfrm>
            <a:off x="4038600" y="6356350"/>
            <a:ext cx="4114800" cy="365125"/>
          </a:xfrm>
          <a:prstGeom prst="rect">
            <a:avLst/>
          </a:prstGeom>
        </p:spPr>
        <p:txBody>
          <a:bodyPr/>
          <a:lstStyle/>
          <a:p>
            <a:endParaRPr lang="x-none"/>
          </a:p>
        </p:txBody>
      </p:sp>
      <p:sp>
        <p:nvSpPr>
          <p:cNvPr id="6" name="Slide Number Placeholder 5">
            <a:extLst>
              <a:ext uri="{FF2B5EF4-FFF2-40B4-BE49-F238E27FC236}">
                <a16:creationId xmlns:a16="http://schemas.microsoft.com/office/drawing/2014/main" id="{16115F4D-3605-9E95-4653-6CBAACE3A6AE}"/>
              </a:ext>
            </a:extLst>
          </p:cNvPr>
          <p:cNvSpPr>
            <a:spLocks noGrp="1"/>
          </p:cNvSpPr>
          <p:nvPr>
            <p:ph type="sldNum" sz="quarter" idx="12"/>
          </p:nvPr>
        </p:nvSpPr>
        <p:spPr>
          <a:xfrm>
            <a:off x="8610600" y="6356350"/>
            <a:ext cx="2743200" cy="365125"/>
          </a:xfrm>
          <a:prstGeom prst="rect">
            <a:avLst/>
          </a:prstGeom>
        </p:spPr>
        <p:txBody>
          <a:bodyPr/>
          <a:lstStyle/>
          <a:p>
            <a:fld id="{4484E793-7FA2-7C48-AA26-2285D7E827E7}" type="slidenum">
              <a:rPr lang="x-none" smtClean="0"/>
              <a:t>‹#›</a:t>
            </a:fld>
            <a:endParaRPr lang="x-none"/>
          </a:p>
        </p:txBody>
      </p:sp>
    </p:spTree>
    <p:extLst>
      <p:ext uri="{BB962C8B-B14F-4D97-AF65-F5344CB8AC3E}">
        <p14:creationId xmlns:p14="http://schemas.microsoft.com/office/powerpoint/2010/main" val="27681986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182850" tIns="182850" rIns="182850" bIns="182850" anchor="t" anchorCtr="0">
            <a:normAutofit/>
          </a:bodyPr>
          <a:lstStyle>
            <a:lvl1pPr lvl="0">
              <a:spcBef>
                <a:spcPts val="0"/>
              </a:spcBef>
              <a:spcAft>
                <a:spcPts val="0"/>
              </a:spcAft>
              <a:buClr>
                <a:schemeClr val="dk1"/>
              </a:buClr>
              <a:buSzPts val="5600"/>
              <a:buNone/>
              <a:defRPr sz="5600">
                <a:solidFill>
                  <a:schemeClr val="dk1"/>
                </a:solidFill>
              </a:defRPr>
            </a:lvl1pPr>
            <a:lvl2pPr lvl="1">
              <a:spcBef>
                <a:spcPts val="0"/>
              </a:spcBef>
              <a:spcAft>
                <a:spcPts val="0"/>
              </a:spcAft>
              <a:buClr>
                <a:schemeClr val="dk1"/>
              </a:buClr>
              <a:buSzPts val="5600"/>
              <a:buNone/>
              <a:defRPr sz="5600">
                <a:solidFill>
                  <a:schemeClr val="dk1"/>
                </a:solidFill>
              </a:defRPr>
            </a:lvl2pPr>
            <a:lvl3pPr lvl="2">
              <a:spcBef>
                <a:spcPts val="0"/>
              </a:spcBef>
              <a:spcAft>
                <a:spcPts val="0"/>
              </a:spcAft>
              <a:buClr>
                <a:schemeClr val="dk1"/>
              </a:buClr>
              <a:buSzPts val="5600"/>
              <a:buNone/>
              <a:defRPr sz="5600">
                <a:solidFill>
                  <a:schemeClr val="dk1"/>
                </a:solidFill>
              </a:defRPr>
            </a:lvl3pPr>
            <a:lvl4pPr lvl="3">
              <a:spcBef>
                <a:spcPts val="0"/>
              </a:spcBef>
              <a:spcAft>
                <a:spcPts val="0"/>
              </a:spcAft>
              <a:buClr>
                <a:schemeClr val="dk1"/>
              </a:buClr>
              <a:buSzPts val="5600"/>
              <a:buNone/>
              <a:defRPr sz="5600">
                <a:solidFill>
                  <a:schemeClr val="dk1"/>
                </a:solidFill>
              </a:defRPr>
            </a:lvl4pPr>
            <a:lvl5pPr lvl="4">
              <a:spcBef>
                <a:spcPts val="0"/>
              </a:spcBef>
              <a:spcAft>
                <a:spcPts val="0"/>
              </a:spcAft>
              <a:buClr>
                <a:schemeClr val="dk1"/>
              </a:buClr>
              <a:buSzPts val="5600"/>
              <a:buNone/>
              <a:defRPr sz="5600">
                <a:solidFill>
                  <a:schemeClr val="dk1"/>
                </a:solidFill>
              </a:defRPr>
            </a:lvl5pPr>
            <a:lvl6pPr lvl="5">
              <a:spcBef>
                <a:spcPts val="0"/>
              </a:spcBef>
              <a:spcAft>
                <a:spcPts val="0"/>
              </a:spcAft>
              <a:buClr>
                <a:schemeClr val="dk1"/>
              </a:buClr>
              <a:buSzPts val="5600"/>
              <a:buNone/>
              <a:defRPr sz="5600">
                <a:solidFill>
                  <a:schemeClr val="dk1"/>
                </a:solidFill>
              </a:defRPr>
            </a:lvl6pPr>
            <a:lvl7pPr lvl="6">
              <a:spcBef>
                <a:spcPts val="0"/>
              </a:spcBef>
              <a:spcAft>
                <a:spcPts val="0"/>
              </a:spcAft>
              <a:buClr>
                <a:schemeClr val="dk1"/>
              </a:buClr>
              <a:buSzPts val="5600"/>
              <a:buNone/>
              <a:defRPr sz="5600">
                <a:solidFill>
                  <a:schemeClr val="dk1"/>
                </a:solidFill>
              </a:defRPr>
            </a:lvl7pPr>
            <a:lvl8pPr lvl="7">
              <a:spcBef>
                <a:spcPts val="0"/>
              </a:spcBef>
              <a:spcAft>
                <a:spcPts val="0"/>
              </a:spcAft>
              <a:buClr>
                <a:schemeClr val="dk1"/>
              </a:buClr>
              <a:buSzPts val="5600"/>
              <a:buNone/>
              <a:defRPr sz="5600">
                <a:solidFill>
                  <a:schemeClr val="dk1"/>
                </a:solidFill>
              </a:defRPr>
            </a:lvl8pPr>
            <a:lvl9pPr lvl="8">
              <a:spcBef>
                <a:spcPts val="0"/>
              </a:spcBef>
              <a:spcAft>
                <a:spcPts val="0"/>
              </a:spcAft>
              <a:buClr>
                <a:schemeClr val="dk1"/>
              </a:buClr>
              <a:buSzPts val="5600"/>
              <a:buNone/>
              <a:defRPr sz="5600">
                <a:solidFill>
                  <a:schemeClr val="dk1"/>
                </a:solidFill>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182850" tIns="182850" rIns="182850" bIns="182850" anchor="t" anchorCtr="0">
            <a:normAutofit/>
          </a:bodyPr>
          <a:lstStyle>
            <a:lvl1pPr marL="457200" lvl="0" indent="-457200">
              <a:lnSpc>
                <a:spcPct val="115000"/>
              </a:lnSpc>
              <a:spcBef>
                <a:spcPts val="0"/>
              </a:spcBef>
              <a:spcAft>
                <a:spcPts val="0"/>
              </a:spcAft>
              <a:buClr>
                <a:schemeClr val="dk2"/>
              </a:buClr>
              <a:buSzPts val="3600"/>
              <a:buChar char="●"/>
              <a:defRPr sz="3600">
                <a:solidFill>
                  <a:schemeClr val="dk2"/>
                </a:solidFill>
              </a:defRPr>
            </a:lvl1pPr>
            <a:lvl2pPr marL="914400" lvl="1" indent="-406400">
              <a:lnSpc>
                <a:spcPct val="115000"/>
              </a:lnSpc>
              <a:spcBef>
                <a:spcPts val="0"/>
              </a:spcBef>
              <a:spcAft>
                <a:spcPts val="0"/>
              </a:spcAft>
              <a:buClr>
                <a:schemeClr val="dk2"/>
              </a:buClr>
              <a:buSzPts val="2800"/>
              <a:buChar char="○"/>
              <a:defRPr sz="2800">
                <a:solidFill>
                  <a:schemeClr val="dk2"/>
                </a:solidFill>
              </a:defRPr>
            </a:lvl2pPr>
            <a:lvl3pPr marL="1371600" lvl="2" indent="-406400">
              <a:lnSpc>
                <a:spcPct val="115000"/>
              </a:lnSpc>
              <a:spcBef>
                <a:spcPts val="0"/>
              </a:spcBef>
              <a:spcAft>
                <a:spcPts val="0"/>
              </a:spcAft>
              <a:buClr>
                <a:schemeClr val="dk2"/>
              </a:buClr>
              <a:buSzPts val="2800"/>
              <a:buChar char="■"/>
              <a:defRPr sz="2800">
                <a:solidFill>
                  <a:schemeClr val="dk2"/>
                </a:solidFill>
              </a:defRPr>
            </a:lvl3pPr>
            <a:lvl4pPr marL="1828800" lvl="3" indent="-406400">
              <a:lnSpc>
                <a:spcPct val="115000"/>
              </a:lnSpc>
              <a:spcBef>
                <a:spcPts val="0"/>
              </a:spcBef>
              <a:spcAft>
                <a:spcPts val="0"/>
              </a:spcAft>
              <a:buClr>
                <a:schemeClr val="dk2"/>
              </a:buClr>
              <a:buSzPts val="2800"/>
              <a:buChar char="●"/>
              <a:defRPr sz="2800">
                <a:solidFill>
                  <a:schemeClr val="dk2"/>
                </a:solidFill>
              </a:defRPr>
            </a:lvl4pPr>
            <a:lvl5pPr marL="2286000" lvl="4" indent="-406400">
              <a:lnSpc>
                <a:spcPct val="115000"/>
              </a:lnSpc>
              <a:spcBef>
                <a:spcPts val="0"/>
              </a:spcBef>
              <a:spcAft>
                <a:spcPts val="0"/>
              </a:spcAft>
              <a:buClr>
                <a:schemeClr val="dk2"/>
              </a:buClr>
              <a:buSzPts val="2800"/>
              <a:buChar char="○"/>
              <a:defRPr sz="2800">
                <a:solidFill>
                  <a:schemeClr val="dk2"/>
                </a:solidFill>
              </a:defRPr>
            </a:lvl5pPr>
            <a:lvl6pPr marL="2743200" lvl="5" indent="-406400">
              <a:lnSpc>
                <a:spcPct val="115000"/>
              </a:lnSpc>
              <a:spcBef>
                <a:spcPts val="0"/>
              </a:spcBef>
              <a:spcAft>
                <a:spcPts val="0"/>
              </a:spcAft>
              <a:buClr>
                <a:schemeClr val="dk2"/>
              </a:buClr>
              <a:buSzPts val="2800"/>
              <a:buChar char="■"/>
              <a:defRPr sz="2800">
                <a:solidFill>
                  <a:schemeClr val="dk2"/>
                </a:solidFill>
              </a:defRPr>
            </a:lvl6pPr>
            <a:lvl7pPr marL="3200400" lvl="6" indent="-406400">
              <a:lnSpc>
                <a:spcPct val="115000"/>
              </a:lnSpc>
              <a:spcBef>
                <a:spcPts val="0"/>
              </a:spcBef>
              <a:spcAft>
                <a:spcPts val="0"/>
              </a:spcAft>
              <a:buClr>
                <a:schemeClr val="dk2"/>
              </a:buClr>
              <a:buSzPts val="2800"/>
              <a:buChar char="●"/>
              <a:defRPr sz="2800">
                <a:solidFill>
                  <a:schemeClr val="dk2"/>
                </a:solidFill>
              </a:defRPr>
            </a:lvl7pPr>
            <a:lvl8pPr marL="3657600" lvl="7" indent="-406400">
              <a:lnSpc>
                <a:spcPct val="115000"/>
              </a:lnSpc>
              <a:spcBef>
                <a:spcPts val="0"/>
              </a:spcBef>
              <a:spcAft>
                <a:spcPts val="0"/>
              </a:spcAft>
              <a:buClr>
                <a:schemeClr val="dk2"/>
              </a:buClr>
              <a:buSzPts val="2800"/>
              <a:buChar char="○"/>
              <a:defRPr sz="2800">
                <a:solidFill>
                  <a:schemeClr val="dk2"/>
                </a:solidFill>
              </a:defRPr>
            </a:lvl8pPr>
            <a:lvl9pPr marL="4114800" lvl="8" indent="-406400">
              <a:lnSpc>
                <a:spcPct val="115000"/>
              </a:lnSpc>
              <a:spcBef>
                <a:spcPts val="0"/>
              </a:spcBef>
              <a:spcAft>
                <a:spcPts val="0"/>
              </a:spcAft>
              <a:buClr>
                <a:schemeClr val="dk2"/>
              </a:buClr>
              <a:buSzPts val="2800"/>
              <a:buChar char="■"/>
              <a:defRPr sz="2800">
                <a:solidFill>
                  <a:schemeClr val="dk2"/>
                </a:solidFill>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182850" tIns="182850" rIns="182850" bIns="182850" anchor="ctr" anchorCtr="0">
            <a:normAutofit/>
          </a:bodyPr>
          <a:lstStyle>
            <a:lvl1pPr lvl="0" algn="r">
              <a:buNone/>
              <a:defRPr sz="1333">
                <a:solidFill>
                  <a:schemeClr val="dk2"/>
                </a:solidFill>
              </a:defRPr>
            </a:lvl1pPr>
            <a:lvl2pPr lvl="1" algn="r">
              <a:buNone/>
              <a:defRPr sz="1333">
                <a:solidFill>
                  <a:schemeClr val="dk2"/>
                </a:solidFill>
              </a:defRPr>
            </a:lvl2pPr>
            <a:lvl3pPr lvl="2" algn="r">
              <a:buNone/>
              <a:defRPr sz="1333">
                <a:solidFill>
                  <a:schemeClr val="dk2"/>
                </a:solidFill>
              </a:defRPr>
            </a:lvl3pPr>
            <a:lvl4pPr lvl="3" algn="r">
              <a:buNone/>
              <a:defRPr sz="1333">
                <a:solidFill>
                  <a:schemeClr val="dk2"/>
                </a:solidFill>
              </a:defRPr>
            </a:lvl4pPr>
            <a:lvl5pPr lvl="4" algn="r">
              <a:buNone/>
              <a:defRPr sz="1333">
                <a:solidFill>
                  <a:schemeClr val="dk2"/>
                </a:solidFill>
              </a:defRPr>
            </a:lvl5pPr>
            <a:lvl6pPr lvl="5" algn="r">
              <a:buNone/>
              <a:defRPr sz="1333">
                <a:solidFill>
                  <a:schemeClr val="dk2"/>
                </a:solidFill>
              </a:defRPr>
            </a:lvl6pPr>
            <a:lvl7pPr lvl="6" algn="r">
              <a:buNone/>
              <a:defRPr sz="1333">
                <a:solidFill>
                  <a:schemeClr val="dk2"/>
                </a:solidFill>
              </a:defRPr>
            </a:lvl7pPr>
            <a:lvl8pPr lvl="7" algn="r">
              <a:buNone/>
              <a:defRPr sz="1333">
                <a:solidFill>
                  <a:schemeClr val="dk2"/>
                </a:solidFill>
              </a:defRPr>
            </a:lvl8pPr>
            <a:lvl9pPr lvl="8" algn="r">
              <a:buNone/>
              <a:defRPr sz="1333">
                <a:solidFill>
                  <a:schemeClr val="dk2"/>
                </a:solidFill>
              </a:defRPr>
            </a:lvl9pPr>
          </a:lstStyle>
          <a:p>
            <a:fld id="{00000000-1234-1234-1234-123412341234}" type="slidenum">
              <a:rPr lang="es" smtClean="0"/>
              <a:pPr/>
              <a:t>‹#›</a:t>
            </a:fld>
            <a:endParaRPr lang="es"/>
          </a:p>
        </p:txBody>
      </p:sp>
    </p:spTree>
    <p:extLst>
      <p:ext uri="{BB962C8B-B14F-4D97-AF65-F5344CB8AC3E}">
        <p14:creationId xmlns:p14="http://schemas.microsoft.com/office/powerpoint/2010/main" val="1309533612"/>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5" r:id="rId4"/>
    <p:sldLayoutId id="2147483667" r:id="rId5"/>
    <p:sldLayoutId id="2147483668" r:id="rId6"/>
    <p:sldLayoutId id="2147483669" r:id="rId7"/>
    <p:sldLayoutId id="2147483670" r:id="rId8"/>
    <p:sldLayoutId id="2147483671" r:id="rId9"/>
    <p:sldLayoutId id="2147483672"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9.xml"/><Relationship Id="rId5" Type="http://schemas.openxmlformats.org/officeDocument/2006/relationships/image" Target="../media/image3.pn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15.jpeg"/><Relationship Id="rId4" Type="http://schemas.openxmlformats.org/officeDocument/2006/relationships/image" Target="../media/image14.emf"/></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6.png"/><Relationship Id="rId4" Type="http://schemas.microsoft.com/office/2007/relationships/hdphoto" Target="../media/hdphoto1.wdp"/></Relationships>
</file>

<file path=ppt/slides/_rels/slide1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2.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2.xml"/><Relationship Id="rId1" Type="http://schemas.openxmlformats.org/officeDocument/2006/relationships/slideLayout" Target="../slideLayouts/slideLayout9.xml"/><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21.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2.png"/><Relationship Id="rId7" Type="http://schemas.openxmlformats.org/officeDocument/2006/relationships/image" Target="../media/image25.svg"/><Relationship Id="rId2" Type="http://schemas.openxmlformats.org/officeDocument/2006/relationships/notesSlide" Target="../notesSlides/notesSlide17.xml"/><Relationship Id="rId1" Type="http://schemas.openxmlformats.org/officeDocument/2006/relationships/slideLayout" Target="../slideLayouts/slideLayout10.xml"/><Relationship Id="rId6" Type="http://schemas.openxmlformats.org/officeDocument/2006/relationships/image" Target="../media/image24.png"/><Relationship Id="rId11" Type="http://schemas.openxmlformats.org/officeDocument/2006/relationships/image" Target="../media/image29.svg"/><Relationship Id="rId5" Type="http://schemas.openxmlformats.org/officeDocument/2006/relationships/image" Target="../media/image23.emf"/><Relationship Id="rId10" Type="http://schemas.openxmlformats.org/officeDocument/2006/relationships/image" Target="../media/image28.png"/><Relationship Id="rId4" Type="http://schemas.microsoft.com/office/2007/relationships/hdphoto" Target="../media/hdphoto2.wdp"/><Relationship Id="rId9" Type="http://schemas.openxmlformats.org/officeDocument/2006/relationships/image" Target="../media/image27.sv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6.png"/><Relationship Id="rId1" Type="http://schemas.openxmlformats.org/officeDocument/2006/relationships/slideLayout" Target="../slideLayouts/slideLayout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8.xml"/><Relationship Id="rId5" Type="http://schemas.openxmlformats.org/officeDocument/2006/relationships/image" Target="../media/image10.emf"/><Relationship Id="rId4" Type="http://schemas.openxmlformats.org/officeDocument/2006/relationships/image" Target="../media/image9.jpeg"/></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9.jpeg"/><Relationship Id="rId1" Type="http://schemas.openxmlformats.org/officeDocument/2006/relationships/slideLayout" Target="../slideLayouts/slideLayout8.xml"/><Relationship Id="rId4" Type="http://schemas.openxmlformats.org/officeDocument/2006/relationships/image" Target="../media/image10.emf"/></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FDB928-B375-37D0-7EFD-12307A4D904E}"/>
            </a:ext>
          </a:extLst>
        </p:cNvPr>
        <p:cNvGrpSpPr/>
        <p:nvPr/>
      </p:nvGrpSpPr>
      <p:grpSpPr>
        <a:xfrm>
          <a:off x="0" y="0"/>
          <a:ext cx="0" cy="0"/>
          <a:chOff x="0" y="0"/>
          <a:chExt cx="0" cy="0"/>
        </a:xfrm>
      </p:grpSpPr>
      <p:sp>
        <p:nvSpPr>
          <p:cNvPr id="41" name="Freeform 40">
            <a:extLst>
              <a:ext uri="{FF2B5EF4-FFF2-40B4-BE49-F238E27FC236}">
                <a16:creationId xmlns:a16="http://schemas.microsoft.com/office/drawing/2014/main" id="{727F97B1-67C6-794C-6EBC-EA332B1B4423}"/>
              </a:ext>
            </a:extLst>
          </p:cNvPr>
          <p:cNvSpPr/>
          <p:nvPr/>
        </p:nvSpPr>
        <p:spPr>
          <a:xfrm>
            <a:off x="360002" y="359999"/>
            <a:ext cx="5735998" cy="6865336"/>
          </a:xfrm>
          <a:custGeom>
            <a:avLst/>
            <a:gdLst>
              <a:gd name="connsiteX0" fmla="*/ 4467969 w 5735998"/>
              <a:gd name="connsiteY0" fmla="*/ 0 h 6865336"/>
              <a:gd name="connsiteX1" fmla="*/ 5735998 w 5735998"/>
              <a:gd name="connsiteY1" fmla="*/ 0 h 6865336"/>
              <a:gd name="connsiteX2" fmla="*/ 5735998 w 5735998"/>
              <a:gd name="connsiteY2" fmla="*/ 6865336 h 6865336"/>
              <a:gd name="connsiteX3" fmla="*/ 5426541 w 5735998"/>
              <a:gd name="connsiteY3" fmla="*/ 6865336 h 6865336"/>
              <a:gd name="connsiteX4" fmla="*/ 4467969 w 5735998"/>
              <a:gd name="connsiteY4" fmla="*/ 6865336 h 6865336"/>
              <a:gd name="connsiteX5" fmla="*/ 2872297 w 5735998"/>
              <a:gd name="connsiteY5" fmla="*/ 6865336 h 6865336"/>
              <a:gd name="connsiteX6" fmla="*/ 309457 w 5735998"/>
              <a:gd name="connsiteY6" fmla="*/ 6865336 h 6865336"/>
              <a:gd name="connsiteX7" fmla="*/ 0 w 5735998"/>
              <a:gd name="connsiteY7" fmla="*/ 6592992 h 6865336"/>
              <a:gd name="connsiteX8" fmla="*/ 0 w 5735998"/>
              <a:gd name="connsiteY8" fmla="*/ 1735793 h 6865336"/>
              <a:gd name="connsiteX9" fmla="*/ 189003 w 5735998"/>
              <a:gd name="connsiteY9" fmla="*/ 1484850 h 6865336"/>
              <a:gd name="connsiteX10" fmla="*/ 295410 w 5735998"/>
              <a:gd name="connsiteY10" fmla="*/ 1465944 h 6865336"/>
              <a:gd name="connsiteX11" fmla="*/ 2303606 w 5735998"/>
              <a:gd name="connsiteY11" fmla="*/ 1465944 h 6865336"/>
              <a:gd name="connsiteX12" fmla="*/ 2613063 w 5735998"/>
              <a:gd name="connsiteY12" fmla="*/ 1465944 h 6865336"/>
              <a:gd name="connsiteX13" fmla="*/ 2613063 w 5735998"/>
              <a:gd name="connsiteY13" fmla="*/ 1465943 h 6865336"/>
              <a:gd name="connsiteX14" fmla="*/ 3881093 w 5735998"/>
              <a:gd name="connsiteY14" fmla="*/ 1465943 h 6865336"/>
              <a:gd name="connsiteX15" fmla="*/ 4190550 w 5735998"/>
              <a:gd name="connsiteY15" fmla="*/ 1119817 h 6865336"/>
              <a:gd name="connsiteX16" fmla="*/ 4190550 w 5735998"/>
              <a:gd name="connsiteY16" fmla="*/ 197169 h 6865336"/>
              <a:gd name="connsiteX17" fmla="*/ 4229177 w 5735998"/>
              <a:gd name="connsiteY17" fmla="*/ 125959 h 6865336"/>
              <a:gd name="connsiteX18" fmla="*/ 4467969 w 5735998"/>
              <a:gd name="connsiteY18" fmla="*/ 0 h 6865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735998" h="6865336">
                <a:moveTo>
                  <a:pt x="4467969" y="0"/>
                </a:moveTo>
                <a:lnTo>
                  <a:pt x="5735998" y="0"/>
                </a:lnTo>
                <a:lnTo>
                  <a:pt x="5735998" y="6865336"/>
                </a:lnTo>
                <a:lnTo>
                  <a:pt x="5426541" y="6865336"/>
                </a:lnTo>
                <a:lnTo>
                  <a:pt x="4467969" y="6865336"/>
                </a:lnTo>
                <a:lnTo>
                  <a:pt x="2872297" y="6865336"/>
                </a:lnTo>
                <a:lnTo>
                  <a:pt x="309457" y="6865336"/>
                </a:lnTo>
                <a:cubicBezTo>
                  <a:pt x="138549" y="6865336"/>
                  <a:pt x="0" y="6743403"/>
                  <a:pt x="0" y="6592992"/>
                </a:cubicBezTo>
                <a:lnTo>
                  <a:pt x="0" y="1735793"/>
                </a:lnTo>
                <a:cubicBezTo>
                  <a:pt x="0" y="1622984"/>
                  <a:pt x="77934" y="1526195"/>
                  <a:pt x="189003" y="1484850"/>
                </a:cubicBezTo>
                <a:lnTo>
                  <a:pt x="295410" y="1465944"/>
                </a:lnTo>
                <a:lnTo>
                  <a:pt x="2303606" y="1465944"/>
                </a:lnTo>
                <a:lnTo>
                  <a:pt x="2613063" y="1465944"/>
                </a:lnTo>
                <a:lnTo>
                  <a:pt x="2613063" y="1465943"/>
                </a:lnTo>
                <a:lnTo>
                  <a:pt x="3881093" y="1465943"/>
                </a:lnTo>
                <a:cubicBezTo>
                  <a:pt x="4052001" y="1465943"/>
                  <a:pt x="4190550" y="1310977"/>
                  <a:pt x="4190550" y="1119817"/>
                </a:cubicBezTo>
                <a:lnTo>
                  <a:pt x="4190550" y="197169"/>
                </a:lnTo>
                <a:lnTo>
                  <a:pt x="4229177" y="125959"/>
                </a:lnTo>
                <a:cubicBezTo>
                  <a:pt x="4285936" y="49033"/>
                  <a:pt x="4371833" y="0"/>
                  <a:pt x="4467969" y="0"/>
                </a:cubicBezTo>
                <a:close/>
              </a:path>
            </a:pathLst>
          </a:custGeom>
          <a:blipFill dpi="0" rotWithShape="1">
            <a:blip r:embed="rId3"/>
            <a:srcRect/>
            <a:tile tx="1441450" ty="0" sx="100000" sy="100000" flip="none" algn="ctr"/>
          </a:bli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x-none"/>
          </a:p>
        </p:txBody>
      </p:sp>
      <p:sp>
        <p:nvSpPr>
          <p:cNvPr id="35" name="Freeform 34">
            <a:extLst>
              <a:ext uri="{FF2B5EF4-FFF2-40B4-BE49-F238E27FC236}">
                <a16:creationId xmlns:a16="http://schemas.microsoft.com/office/drawing/2014/main" id="{956F4960-BC98-0620-9154-2A2AD4611267}"/>
              </a:ext>
            </a:extLst>
          </p:cNvPr>
          <p:cNvSpPr/>
          <p:nvPr/>
        </p:nvSpPr>
        <p:spPr>
          <a:xfrm>
            <a:off x="6096001" y="359999"/>
            <a:ext cx="5735999" cy="6865336"/>
          </a:xfrm>
          <a:custGeom>
            <a:avLst/>
            <a:gdLst>
              <a:gd name="connsiteX0" fmla="*/ 0 w 5735999"/>
              <a:gd name="connsiteY0" fmla="*/ 0 h 6865336"/>
              <a:gd name="connsiteX1" fmla="*/ 309457 w 5735999"/>
              <a:gd name="connsiteY1" fmla="*/ 0 h 6865336"/>
              <a:gd name="connsiteX2" fmla="*/ 1294811 w 5735999"/>
              <a:gd name="connsiteY2" fmla="*/ 0 h 6865336"/>
              <a:gd name="connsiteX3" fmla="*/ 2863702 w 5735999"/>
              <a:gd name="connsiteY3" fmla="*/ 0 h 6865336"/>
              <a:gd name="connsiteX4" fmla="*/ 3849055 w 5735999"/>
              <a:gd name="connsiteY4" fmla="*/ 0 h 6865336"/>
              <a:gd name="connsiteX5" fmla="*/ 4158512 w 5735999"/>
              <a:gd name="connsiteY5" fmla="*/ 0 h 6865336"/>
              <a:gd name="connsiteX6" fmla="*/ 5426542 w 5735999"/>
              <a:gd name="connsiteY6" fmla="*/ 0 h 6865336"/>
              <a:gd name="connsiteX7" fmla="*/ 5735999 w 5735999"/>
              <a:gd name="connsiteY7" fmla="*/ 346127 h 6865336"/>
              <a:gd name="connsiteX8" fmla="*/ 5735999 w 5735999"/>
              <a:gd name="connsiteY8" fmla="*/ 6519209 h 6865336"/>
              <a:gd name="connsiteX9" fmla="*/ 5426542 w 5735999"/>
              <a:gd name="connsiteY9" fmla="*/ 6865335 h 6865336"/>
              <a:gd name="connsiteX10" fmla="*/ 4158512 w 5735999"/>
              <a:gd name="connsiteY10" fmla="*/ 6865335 h 6865336"/>
              <a:gd name="connsiteX11" fmla="*/ 4158512 w 5735999"/>
              <a:gd name="connsiteY11" fmla="*/ 6865336 h 6865336"/>
              <a:gd name="connsiteX12" fmla="*/ 3849055 w 5735999"/>
              <a:gd name="connsiteY12" fmla="*/ 6865336 h 6865336"/>
              <a:gd name="connsiteX13" fmla="*/ 1294811 w 5735999"/>
              <a:gd name="connsiteY13" fmla="*/ 6865336 h 6865336"/>
              <a:gd name="connsiteX14" fmla="*/ 0 w 5735999"/>
              <a:gd name="connsiteY14" fmla="*/ 6865336 h 6865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735999" h="6865336">
                <a:moveTo>
                  <a:pt x="0" y="0"/>
                </a:moveTo>
                <a:lnTo>
                  <a:pt x="309457" y="0"/>
                </a:lnTo>
                <a:lnTo>
                  <a:pt x="1294811" y="0"/>
                </a:lnTo>
                <a:lnTo>
                  <a:pt x="2863702" y="0"/>
                </a:lnTo>
                <a:lnTo>
                  <a:pt x="3849055" y="0"/>
                </a:lnTo>
                <a:lnTo>
                  <a:pt x="4158512" y="0"/>
                </a:lnTo>
                <a:lnTo>
                  <a:pt x="5426542" y="0"/>
                </a:lnTo>
                <a:cubicBezTo>
                  <a:pt x="5597450" y="0"/>
                  <a:pt x="5735999" y="154967"/>
                  <a:pt x="5735999" y="346127"/>
                </a:cubicBezTo>
                <a:lnTo>
                  <a:pt x="5735999" y="6519209"/>
                </a:lnTo>
                <a:cubicBezTo>
                  <a:pt x="5735999" y="6710369"/>
                  <a:pt x="5597450" y="6865335"/>
                  <a:pt x="5426542" y="6865335"/>
                </a:cubicBezTo>
                <a:lnTo>
                  <a:pt x="4158512" y="6865335"/>
                </a:lnTo>
                <a:lnTo>
                  <a:pt x="4158512" y="6865336"/>
                </a:lnTo>
                <a:lnTo>
                  <a:pt x="3849055" y="6865336"/>
                </a:lnTo>
                <a:lnTo>
                  <a:pt x="1294811" y="6865336"/>
                </a:lnTo>
                <a:lnTo>
                  <a:pt x="0" y="6865336"/>
                </a:lnTo>
                <a:close/>
              </a:path>
            </a:pathLst>
          </a:custGeom>
          <a:blipFill dpi="0" rotWithShape="1">
            <a:blip r:embed="rId4"/>
            <a:srcRect/>
            <a:tile tx="-1308100" ty="222250" sx="100000" sy="100000" flip="none" algn="ctr"/>
          </a:bli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x-none"/>
          </a:p>
        </p:txBody>
      </p:sp>
      <p:sp>
        <p:nvSpPr>
          <p:cNvPr id="2" name="Title 1">
            <a:extLst>
              <a:ext uri="{FF2B5EF4-FFF2-40B4-BE49-F238E27FC236}">
                <a16:creationId xmlns:a16="http://schemas.microsoft.com/office/drawing/2014/main" id="{4AAF7381-CCC9-3E22-189E-75F124BEC5A8}"/>
              </a:ext>
            </a:extLst>
          </p:cNvPr>
          <p:cNvSpPr>
            <a:spLocks noGrp="1"/>
          </p:cNvSpPr>
          <p:nvPr>
            <p:ph type="title"/>
          </p:nvPr>
        </p:nvSpPr>
        <p:spPr/>
        <p:txBody>
          <a:bodyPr/>
          <a:lstStyle/>
          <a:p>
            <a:r>
              <a:rPr lang="x-none"/>
              <a:t> </a:t>
            </a:r>
          </a:p>
        </p:txBody>
      </p:sp>
      <p:pic>
        <p:nvPicPr>
          <p:cNvPr id="7" name="Picture 6" descr="A blue text on a black background&#10;&#10;Description automatically generated">
            <a:extLst>
              <a:ext uri="{FF2B5EF4-FFF2-40B4-BE49-F238E27FC236}">
                <a16:creationId xmlns:a16="http://schemas.microsoft.com/office/drawing/2014/main" id="{B316C16F-3591-FB49-B47F-6E86546D057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12483" y="739240"/>
            <a:ext cx="3356463" cy="700386"/>
          </a:xfrm>
          <a:prstGeom prst="rect">
            <a:avLst/>
          </a:prstGeom>
        </p:spPr>
      </p:pic>
      <p:sp>
        <p:nvSpPr>
          <p:cNvPr id="8" name="Title 1">
            <a:extLst>
              <a:ext uri="{FF2B5EF4-FFF2-40B4-BE49-F238E27FC236}">
                <a16:creationId xmlns:a16="http://schemas.microsoft.com/office/drawing/2014/main" id="{00BA795E-9EDB-694A-B93C-546FA57DF0A5}"/>
              </a:ext>
            </a:extLst>
          </p:cNvPr>
          <p:cNvSpPr txBox="1">
            <a:spLocks/>
          </p:cNvSpPr>
          <p:nvPr/>
        </p:nvSpPr>
        <p:spPr>
          <a:xfrm>
            <a:off x="812483" y="1965400"/>
            <a:ext cx="10654372" cy="380351"/>
          </a:xfrm>
          <a:prstGeom prst="rect">
            <a:avLst/>
          </a:prstGeom>
        </p:spPr>
        <p:txBody>
          <a:bodyPr vert="horz" wrap="square" lIns="0" tIns="0" rIns="0" bIns="0" rtlCol="0" anchor="t" anchorCtr="0">
            <a:noAutofit/>
          </a:bodyPr>
          <a:lstStyle>
            <a:lvl1pPr algn="l" defTabSz="914400" rtl="0" eaLnBrk="1" latinLnBrk="0" hangingPunct="1">
              <a:lnSpc>
                <a:spcPct val="90000"/>
              </a:lnSpc>
              <a:spcBef>
                <a:spcPct val="0"/>
              </a:spcBef>
              <a:buNone/>
              <a:defRPr sz="4400" b="1" i="0" kern="1200" baseline="0">
                <a:solidFill>
                  <a:schemeClr val="tx1"/>
                </a:solidFill>
                <a:latin typeface="Silka Bold" pitchFamily="2" charset="77"/>
                <a:ea typeface="+mj-ea"/>
                <a:cs typeface="+mj-cs"/>
              </a:defRPr>
            </a:lvl1pPr>
          </a:lstStyle>
          <a:p>
            <a:r>
              <a:rPr lang="en-GB" sz="3600" dirty="0">
                <a:solidFill>
                  <a:schemeClr val="bg1"/>
                </a:solidFill>
                <a:ea typeface="Montserrat"/>
                <a:cs typeface="Arial" panose="020B0604020202020204" pitchFamily="34" charset="0"/>
                <a:sym typeface="Montserrat"/>
              </a:rPr>
              <a:t>Corals can still have</a:t>
            </a:r>
          </a:p>
          <a:p>
            <a:r>
              <a:rPr lang="en-GB" sz="3600" dirty="0">
                <a:solidFill>
                  <a:schemeClr val="bg1"/>
                </a:solidFill>
                <a:ea typeface="Montserrat"/>
                <a:cs typeface="Arial" panose="020B0604020202020204" pitchFamily="34" charset="0"/>
                <a:sym typeface="Montserrat"/>
              </a:rPr>
              <a:t>a future</a:t>
            </a:r>
          </a:p>
          <a:p>
            <a:r>
              <a:rPr lang="en-GB" sz="3600" dirty="0">
                <a:solidFill>
                  <a:schemeClr val="bg1"/>
                </a:solidFill>
                <a:ea typeface="Montserrat"/>
                <a:cs typeface="Arial" panose="020B0604020202020204" pitchFamily="34" charset="0"/>
                <a:sym typeface="Montserrat"/>
              </a:rPr>
              <a:t>                                              – if we act now.</a:t>
            </a:r>
          </a:p>
        </p:txBody>
      </p:sp>
      <p:sp>
        <p:nvSpPr>
          <p:cNvPr id="3" name="Google Shape;585;p39">
            <a:extLst>
              <a:ext uri="{FF2B5EF4-FFF2-40B4-BE49-F238E27FC236}">
                <a16:creationId xmlns:a16="http://schemas.microsoft.com/office/drawing/2014/main" id="{E254C337-3FAD-B21A-E7E3-7ED1DA32E11D}"/>
              </a:ext>
            </a:extLst>
          </p:cNvPr>
          <p:cNvSpPr/>
          <p:nvPr/>
        </p:nvSpPr>
        <p:spPr>
          <a:xfrm>
            <a:off x="812483" y="3873324"/>
            <a:ext cx="10317360" cy="2821047"/>
          </a:xfrm>
          <a:prstGeom prst="rect">
            <a:avLst/>
          </a:prstGeom>
          <a:noFill/>
          <a:ln>
            <a:noFill/>
          </a:ln>
        </p:spPr>
        <p:txBody>
          <a:bodyPr spcFirstLastPara="1" wrap="square" lIns="33867" tIns="33867" rIns="33867" bIns="33867" anchor="t" anchorCtr="0">
            <a:noAutofit/>
          </a:bodyPr>
          <a:lstStyle/>
          <a:p>
            <a:pPr defTabSz="609630">
              <a:buClr>
                <a:srgbClr val="000000"/>
              </a:buClr>
              <a:buSzPts val="1100"/>
            </a:pPr>
            <a:r>
              <a:rPr lang="en-US" sz="3600" kern="0" dirty="0">
                <a:solidFill>
                  <a:schemeClr val="bg1"/>
                </a:solidFill>
                <a:highlight>
                  <a:srgbClr val="000080"/>
                </a:highlight>
                <a:cs typeface="Arial"/>
                <a:sym typeface="Arial"/>
              </a:rPr>
              <a:t>Coral Accelerator Program </a:t>
            </a:r>
            <a:endParaRPr lang="en-US" sz="2400" kern="0" dirty="0">
              <a:solidFill>
                <a:schemeClr val="bg1"/>
              </a:solidFill>
              <a:highlight>
                <a:srgbClr val="000080"/>
              </a:highlight>
              <a:cs typeface="Arial"/>
              <a:sym typeface="Arial"/>
            </a:endParaRPr>
          </a:p>
          <a:p>
            <a:pPr defTabSz="609630">
              <a:buClr>
                <a:srgbClr val="000000"/>
              </a:buClr>
              <a:buSzPts val="1100"/>
            </a:pPr>
            <a:endParaRPr lang="en-US" sz="2400" kern="0" dirty="0">
              <a:solidFill>
                <a:schemeClr val="bg1"/>
              </a:solidFill>
              <a:highlight>
                <a:srgbClr val="000080"/>
              </a:highlight>
              <a:latin typeface="Arial"/>
              <a:cs typeface="Arial"/>
              <a:sym typeface="Arial"/>
            </a:endParaRPr>
          </a:p>
          <a:p>
            <a:pPr defTabSz="609630">
              <a:buClr>
                <a:srgbClr val="000000"/>
              </a:buClr>
              <a:buSzPts val="1100"/>
            </a:pPr>
            <a:r>
              <a:rPr lang="en-US" sz="2400" kern="0" dirty="0">
                <a:solidFill>
                  <a:schemeClr val="bg1"/>
                </a:solidFill>
                <a:highlight>
                  <a:srgbClr val="000080"/>
                </a:highlight>
                <a:latin typeface="Arial"/>
                <a:cs typeface="Arial"/>
                <a:sym typeface="Arial"/>
              </a:rPr>
              <a:t>Full Proposal Deadline: </a:t>
            </a:r>
            <a:r>
              <a:rPr lang="en-US" sz="2400" b="1" kern="0" dirty="0">
                <a:solidFill>
                  <a:srgbClr val="FFC000"/>
                </a:solidFill>
                <a:highlight>
                  <a:srgbClr val="000080"/>
                </a:highlight>
                <a:latin typeface="Arial"/>
                <a:cs typeface="Arial"/>
                <a:sym typeface="Arial"/>
              </a:rPr>
              <a:t>February 16</a:t>
            </a:r>
            <a:r>
              <a:rPr lang="en-US" sz="2400" kern="0" dirty="0">
                <a:solidFill>
                  <a:schemeClr val="bg1"/>
                </a:solidFill>
                <a:highlight>
                  <a:srgbClr val="000080"/>
                </a:highlight>
                <a:latin typeface="Arial"/>
                <a:cs typeface="Arial"/>
                <a:sym typeface="Arial"/>
              </a:rPr>
              <a:t>, 2026 (6:00 PM UTC)</a:t>
            </a:r>
            <a:endParaRPr lang="en-US" sz="2400" kern="0" dirty="0">
              <a:solidFill>
                <a:schemeClr val="bg1"/>
              </a:solidFill>
              <a:highlight>
                <a:srgbClr val="000080"/>
              </a:highlight>
              <a:latin typeface="Arial"/>
              <a:cs typeface="Arial"/>
            </a:endParaRPr>
          </a:p>
          <a:p>
            <a:pPr defTabSz="609630">
              <a:buClr>
                <a:srgbClr val="000000"/>
              </a:buClr>
              <a:buSzPts val="1100"/>
            </a:pPr>
            <a:endParaRPr lang="en-US" sz="2400" kern="0" dirty="0">
              <a:solidFill>
                <a:schemeClr val="bg1"/>
              </a:solidFill>
              <a:latin typeface="Arial"/>
              <a:cs typeface="Arial"/>
              <a:sym typeface="Arial"/>
            </a:endParaRPr>
          </a:p>
          <a:p>
            <a:pPr defTabSz="609630">
              <a:buClr>
                <a:srgbClr val="000000"/>
              </a:buClr>
              <a:buSzPts val="1100"/>
            </a:pPr>
            <a:endParaRPr lang="en-US" sz="2000" kern="0" dirty="0">
              <a:solidFill>
                <a:srgbClr val="FFFFFF"/>
              </a:solidFill>
              <a:latin typeface="Arial"/>
              <a:cs typeface="Arial"/>
            </a:endParaRPr>
          </a:p>
        </p:txBody>
      </p:sp>
    </p:spTree>
    <p:extLst>
      <p:ext uri="{BB962C8B-B14F-4D97-AF65-F5344CB8AC3E}">
        <p14:creationId xmlns:p14="http://schemas.microsoft.com/office/powerpoint/2010/main" val="151013804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421"/>
        <p:cNvGrpSpPr/>
        <p:nvPr/>
      </p:nvGrpSpPr>
      <p:grpSpPr>
        <a:xfrm>
          <a:off x="0" y="0"/>
          <a:ext cx="0" cy="0"/>
          <a:chOff x="0" y="0"/>
          <a:chExt cx="0" cy="0"/>
        </a:xfrm>
      </p:grpSpPr>
      <p:pic>
        <p:nvPicPr>
          <p:cNvPr id="443" name="Google Shape;443;p34"/>
          <p:cNvPicPr preferRelativeResize="0"/>
          <p:nvPr/>
        </p:nvPicPr>
        <p:blipFill>
          <a:blip r:embed="rId3">
            <a:alphaModFix/>
          </a:blip>
          <a:stretch>
            <a:fillRect/>
          </a:stretch>
        </p:blipFill>
        <p:spPr>
          <a:xfrm>
            <a:off x="0" y="6113864"/>
            <a:ext cx="12192000" cy="744141"/>
          </a:xfrm>
          <a:prstGeom prst="rect">
            <a:avLst/>
          </a:prstGeom>
          <a:noFill/>
          <a:ln>
            <a:noFill/>
          </a:ln>
        </p:spPr>
      </p:pic>
      <p:sp>
        <p:nvSpPr>
          <p:cNvPr id="2" name="TextBox 1"/>
          <p:cNvSpPr txBox="1"/>
          <p:nvPr/>
        </p:nvSpPr>
        <p:spPr>
          <a:xfrm>
            <a:off x="-185559" y="167275"/>
            <a:ext cx="7565121" cy="415498"/>
          </a:xfrm>
          <a:prstGeom prst="rect">
            <a:avLst/>
          </a:prstGeom>
          <a:noFill/>
        </p:spPr>
        <p:txBody>
          <a:bodyPr wrap="square" rtlCol="0">
            <a:spAutoFit/>
          </a:bodyPr>
          <a:lstStyle/>
          <a:p>
            <a:pPr algn="ctr"/>
            <a:r>
              <a:rPr lang="en-US" sz="2100" b="1" dirty="0">
                <a:solidFill>
                  <a:schemeClr val="accent1">
                    <a:lumMod val="50000"/>
                  </a:schemeClr>
                </a:solidFill>
              </a:rPr>
              <a:t>How is the full proposal different from the concept note?</a:t>
            </a:r>
          </a:p>
        </p:txBody>
      </p:sp>
      <p:pic>
        <p:nvPicPr>
          <p:cNvPr id="4" name="Picture 3"/>
          <p:cNvPicPr>
            <a:picLocks noChangeAspect="1"/>
          </p:cNvPicPr>
          <p:nvPr/>
        </p:nvPicPr>
        <p:blipFill>
          <a:blip r:embed="rId4"/>
          <a:stretch>
            <a:fillRect/>
          </a:stretch>
        </p:blipFill>
        <p:spPr>
          <a:xfrm>
            <a:off x="789634" y="1667685"/>
            <a:ext cx="5745480" cy="4652772"/>
          </a:xfrm>
          <a:prstGeom prst="rect">
            <a:avLst/>
          </a:prstGeom>
        </p:spPr>
      </p:pic>
      <p:sp>
        <p:nvSpPr>
          <p:cNvPr id="5" name="Rectangle 4"/>
          <p:cNvSpPr/>
          <p:nvPr/>
        </p:nvSpPr>
        <p:spPr>
          <a:xfrm>
            <a:off x="709848" y="805911"/>
            <a:ext cx="6855273" cy="861774"/>
          </a:xfrm>
          <a:prstGeom prst="rect">
            <a:avLst/>
          </a:prstGeom>
        </p:spPr>
        <p:txBody>
          <a:bodyPr wrap="square">
            <a:spAutoFit/>
          </a:bodyPr>
          <a:lstStyle/>
          <a:p>
            <a:r>
              <a:rPr lang="en-US" b="1"/>
              <a:t>Gantt Chart </a:t>
            </a:r>
          </a:p>
          <a:p>
            <a:r>
              <a:rPr lang="en-US" sz="1600"/>
              <a:t>Add/remove number of tasks as needed. Indicate person(s) or team(s) responsible for the task (you don’t have to use our template).</a:t>
            </a:r>
          </a:p>
        </p:txBody>
      </p:sp>
      <p:sp>
        <p:nvSpPr>
          <p:cNvPr id="6" name="Rounded Rectangle 1">
            <a:extLst>
              <a:ext uri="{FF2B5EF4-FFF2-40B4-BE49-F238E27FC236}">
                <a16:creationId xmlns:a16="http://schemas.microsoft.com/office/drawing/2014/main" id="{84FDF303-9BE9-AA52-6852-9C105E4973FE}"/>
              </a:ext>
            </a:extLst>
          </p:cNvPr>
          <p:cNvSpPr/>
          <p:nvPr/>
        </p:nvSpPr>
        <p:spPr>
          <a:xfrm>
            <a:off x="7194003" y="-1122151"/>
            <a:ext cx="6399123" cy="8435009"/>
          </a:xfrm>
          <a:prstGeom prst="roundRect">
            <a:avLst>
              <a:gd name="adj" fmla="val 8187"/>
            </a:avLst>
          </a:prstGeom>
          <a:blipFill dpi="0" rotWithShape="1">
            <a:blip r:embed="rId5"/>
            <a:srcRect/>
            <a:tile tx="476250" ty="25400" sx="100000" sy="100000" flip="none" algn="ctr"/>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F2F2F2"/>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5129486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7B32268-162A-8E47-3E31-5C18DB3C04A2}"/>
              </a:ext>
            </a:extLst>
          </p:cNvPr>
          <p:cNvSpPr>
            <a:spLocks noGrp="1"/>
          </p:cNvSpPr>
          <p:nvPr>
            <p:ph type="body" idx="1"/>
          </p:nvPr>
        </p:nvSpPr>
        <p:spPr>
          <a:xfrm>
            <a:off x="415600" y="1536633"/>
            <a:ext cx="7038748" cy="4555200"/>
          </a:xfrm>
        </p:spPr>
        <p:txBody>
          <a:bodyPr>
            <a:normAutofit/>
          </a:bodyPr>
          <a:lstStyle/>
          <a:p>
            <a:r>
              <a:rPr lang="en-US" sz="1800">
                <a:solidFill>
                  <a:schemeClr val="tx1"/>
                </a:solidFill>
              </a:rPr>
              <a:t>This was mentioned at the concept note stage, but it’s </a:t>
            </a:r>
            <a:r>
              <a:rPr lang="en-US" sz="1800" b="1" u="sng">
                <a:solidFill>
                  <a:schemeClr val="tx1"/>
                </a:solidFill>
              </a:rPr>
              <a:t>required </a:t>
            </a:r>
            <a:r>
              <a:rPr lang="en-US" sz="1800">
                <a:solidFill>
                  <a:schemeClr val="tx1"/>
                </a:solidFill>
              </a:rPr>
              <a:t>at the full proposal stage. </a:t>
            </a:r>
          </a:p>
          <a:p>
            <a:r>
              <a:rPr lang="en-US" sz="1800">
                <a:solidFill>
                  <a:schemeClr val="tx1"/>
                </a:solidFill>
              </a:rPr>
              <a:t>Lead organization accepts all funds.</a:t>
            </a:r>
          </a:p>
          <a:p>
            <a:r>
              <a:rPr lang="en-US" sz="1800">
                <a:solidFill>
                  <a:schemeClr val="tx1"/>
                </a:solidFill>
              </a:rPr>
              <a:t>Must be signed by all authorized institutional representatives. </a:t>
            </a:r>
          </a:p>
          <a:p>
            <a:r>
              <a:rPr lang="en-US" sz="1800">
                <a:solidFill>
                  <a:schemeClr val="tx1"/>
                </a:solidFill>
              </a:rPr>
              <a:t>Get started on this ASAP (!!) as it can take a while.</a:t>
            </a:r>
          </a:p>
          <a:p>
            <a:r>
              <a:rPr lang="en-US" sz="1800">
                <a:solidFill>
                  <a:schemeClr val="tx1"/>
                </a:solidFill>
              </a:rPr>
              <a:t>Remember, the authorized institutional representative is oftentimes NOT the lead PI (except perhaps for smaller NGOs).</a:t>
            </a:r>
          </a:p>
        </p:txBody>
      </p:sp>
      <p:sp>
        <p:nvSpPr>
          <p:cNvPr id="4" name="TextBox 3">
            <a:extLst>
              <a:ext uri="{FF2B5EF4-FFF2-40B4-BE49-F238E27FC236}">
                <a16:creationId xmlns:a16="http://schemas.microsoft.com/office/drawing/2014/main" id="{28E14896-8D7D-AE64-E558-CFEFF3E98F63}"/>
              </a:ext>
            </a:extLst>
          </p:cNvPr>
          <p:cNvSpPr txBox="1"/>
          <p:nvPr/>
        </p:nvSpPr>
        <p:spPr>
          <a:xfrm>
            <a:off x="415600" y="535334"/>
            <a:ext cx="5613344" cy="461665"/>
          </a:xfrm>
          <a:prstGeom prst="rect">
            <a:avLst/>
          </a:prstGeom>
          <a:noFill/>
        </p:spPr>
        <p:txBody>
          <a:bodyPr wrap="square" rtlCol="0">
            <a:spAutoFit/>
          </a:bodyPr>
          <a:lstStyle/>
          <a:p>
            <a:r>
              <a:rPr lang="en-US" sz="2400" b="1">
                <a:solidFill>
                  <a:schemeClr val="accent1">
                    <a:lumMod val="50000"/>
                  </a:schemeClr>
                </a:solidFill>
              </a:rPr>
              <a:t>State of intent to collaborate (SOI)</a:t>
            </a:r>
          </a:p>
        </p:txBody>
      </p:sp>
      <p:pic>
        <p:nvPicPr>
          <p:cNvPr id="7" name="Google Shape;443;p34">
            <a:extLst>
              <a:ext uri="{FF2B5EF4-FFF2-40B4-BE49-F238E27FC236}">
                <a16:creationId xmlns:a16="http://schemas.microsoft.com/office/drawing/2014/main" id="{C7338682-989C-9993-5137-69E42FBD3ED8}"/>
              </a:ext>
            </a:extLst>
          </p:cNvPr>
          <p:cNvPicPr preferRelativeResize="0"/>
          <p:nvPr/>
        </p:nvPicPr>
        <p:blipFill>
          <a:blip r:embed="rId2">
            <a:alphaModFix/>
          </a:blip>
          <a:stretch>
            <a:fillRect/>
          </a:stretch>
        </p:blipFill>
        <p:spPr>
          <a:xfrm>
            <a:off x="0" y="6113864"/>
            <a:ext cx="12192000" cy="744141"/>
          </a:xfrm>
          <a:prstGeom prst="rect">
            <a:avLst/>
          </a:prstGeom>
          <a:noFill/>
          <a:ln>
            <a:noFill/>
          </a:ln>
        </p:spPr>
      </p:pic>
      <p:pic>
        <p:nvPicPr>
          <p:cNvPr id="5" name="Picture 4" descr="A document with text and a blue text&#10;&#10;Description automatically generated with medium confidence">
            <a:extLst>
              <a:ext uri="{FF2B5EF4-FFF2-40B4-BE49-F238E27FC236}">
                <a16:creationId xmlns:a16="http://schemas.microsoft.com/office/drawing/2014/main" id="{177B4CDC-F0EB-CC8D-7CEC-3DE499EB6C4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54348" y="0"/>
            <a:ext cx="4464638" cy="3969026"/>
          </a:xfrm>
          <a:prstGeom prst="rect">
            <a:avLst/>
          </a:prstGeom>
        </p:spPr>
      </p:pic>
      <p:pic>
        <p:nvPicPr>
          <p:cNvPr id="8" name="Picture 7" descr="A close-up of a form&#10;&#10;Description automatically generated">
            <a:extLst>
              <a:ext uri="{FF2B5EF4-FFF2-40B4-BE49-F238E27FC236}">
                <a16:creationId xmlns:a16="http://schemas.microsoft.com/office/drawing/2014/main" id="{E580E68A-F58C-FBF9-DC00-C320969E792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92888" y="4083248"/>
            <a:ext cx="3731158" cy="2008585"/>
          </a:xfrm>
          <a:prstGeom prst="rect">
            <a:avLst/>
          </a:prstGeom>
        </p:spPr>
      </p:pic>
      <p:sp>
        <p:nvSpPr>
          <p:cNvPr id="9" name="Right Arrow 8">
            <a:extLst>
              <a:ext uri="{FF2B5EF4-FFF2-40B4-BE49-F238E27FC236}">
                <a16:creationId xmlns:a16="http://schemas.microsoft.com/office/drawing/2014/main" id="{540F0951-E926-8EC4-C6A5-04FCED799A59}"/>
              </a:ext>
            </a:extLst>
          </p:cNvPr>
          <p:cNvSpPr/>
          <p:nvPr/>
        </p:nvSpPr>
        <p:spPr>
          <a:xfrm>
            <a:off x="7043531" y="4560607"/>
            <a:ext cx="649357" cy="334399"/>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5482899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421"/>
        <p:cNvGrpSpPr/>
        <p:nvPr/>
      </p:nvGrpSpPr>
      <p:grpSpPr>
        <a:xfrm>
          <a:off x="0" y="0"/>
          <a:ext cx="0" cy="0"/>
          <a:chOff x="0" y="0"/>
          <a:chExt cx="0" cy="0"/>
        </a:xfrm>
      </p:grpSpPr>
      <p:pic>
        <p:nvPicPr>
          <p:cNvPr id="443" name="Google Shape;443;p34"/>
          <p:cNvPicPr preferRelativeResize="0"/>
          <p:nvPr/>
        </p:nvPicPr>
        <p:blipFill>
          <a:blip r:embed="rId3">
            <a:alphaModFix/>
          </a:blip>
          <a:stretch>
            <a:fillRect/>
          </a:stretch>
        </p:blipFill>
        <p:spPr>
          <a:xfrm>
            <a:off x="0" y="6113864"/>
            <a:ext cx="12192000" cy="744141"/>
          </a:xfrm>
          <a:prstGeom prst="rect">
            <a:avLst/>
          </a:prstGeom>
          <a:noFill/>
          <a:ln>
            <a:noFill/>
          </a:ln>
        </p:spPr>
      </p:pic>
      <p:sp>
        <p:nvSpPr>
          <p:cNvPr id="2" name="TextBox 1"/>
          <p:cNvSpPr txBox="1"/>
          <p:nvPr/>
        </p:nvSpPr>
        <p:spPr>
          <a:xfrm>
            <a:off x="376517" y="172123"/>
            <a:ext cx="3631956" cy="461665"/>
          </a:xfrm>
          <a:prstGeom prst="rect">
            <a:avLst/>
          </a:prstGeom>
          <a:noFill/>
        </p:spPr>
        <p:txBody>
          <a:bodyPr wrap="none" rtlCol="0">
            <a:spAutoFit/>
          </a:bodyPr>
          <a:lstStyle/>
          <a:p>
            <a:r>
              <a:rPr lang="en-US" sz="2400" b="1">
                <a:solidFill>
                  <a:schemeClr val="accent1">
                    <a:lumMod val="50000"/>
                  </a:schemeClr>
                </a:solidFill>
              </a:rPr>
              <a:t>CAP – Proposal Budget</a:t>
            </a:r>
          </a:p>
        </p:txBody>
      </p:sp>
      <p:sp>
        <p:nvSpPr>
          <p:cNvPr id="3" name="Rectangle 2"/>
          <p:cNvSpPr/>
          <p:nvPr/>
        </p:nvSpPr>
        <p:spPr>
          <a:xfrm>
            <a:off x="311426" y="955652"/>
            <a:ext cx="11555896" cy="4660571"/>
          </a:xfrm>
          <a:prstGeom prst="rect">
            <a:avLst/>
          </a:prstGeom>
        </p:spPr>
        <p:txBody>
          <a:bodyPr wrap="square">
            <a:spAutoFit/>
          </a:bodyPr>
          <a:lstStyle/>
          <a:p>
            <a:pPr>
              <a:lnSpc>
                <a:spcPct val="107000"/>
              </a:lnSpc>
              <a:spcAft>
                <a:spcPts val="800"/>
              </a:spcAft>
            </a:pPr>
            <a:r>
              <a:rPr lang="en-US" sz="1600">
                <a:effectLst/>
                <a:latin typeface="Arial" panose="020B0604020202020204" pitchFamily="34" charset="0"/>
                <a:ea typeface="Calibri" panose="020F0502020204030204" pitchFamily="34" charset="0"/>
                <a:cs typeface="Arial" panose="020B0604020202020204" pitchFamily="34" charset="0"/>
              </a:rPr>
              <a:t>Budgets must be prepared using the supplied budget template: Excel, with summary form fill information</a:t>
            </a:r>
          </a:p>
          <a:p>
            <a:pPr marR="0" lvl="0" algn="just">
              <a:lnSpc>
                <a:spcPct val="107000"/>
              </a:lnSpc>
              <a:spcBef>
                <a:spcPts val="0"/>
              </a:spcBef>
              <a:spcAft>
                <a:spcPts val="0"/>
              </a:spcAft>
            </a:pPr>
            <a:r>
              <a:rPr lang="en-US" sz="1600">
                <a:effectLst/>
                <a:latin typeface="Arial" panose="020B0604020202020204" pitchFamily="34" charset="0"/>
                <a:ea typeface="Calibri" panose="020F0502020204030204" pitchFamily="34" charset="0"/>
                <a:cs typeface="Arial" panose="020B0604020202020204" pitchFamily="34" charset="0"/>
              </a:rPr>
              <a:t>Requested costs must be related to research and integrated educational activities directly related to the project. There is a budget guidance sheet in the Excel file.</a:t>
            </a:r>
          </a:p>
          <a:p>
            <a:pPr marR="0" lvl="0" algn="just">
              <a:lnSpc>
                <a:spcPct val="107000"/>
              </a:lnSpc>
              <a:spcBef>
                <a:spcPts val="0"/>
              </a:spcBef>
              <a:spcAft>
                <a:spcPts val="0"/>
              </a:spcAft>
            </a:pPr>
            <a:endParaRPr lang="en-US" sz="1600">
              <a:effectLst/>
              <a:latin typeface="Arial" panose="020B0604020202020204" pitchFamily="34" charset="0"/>
              <a:ea typeface="Calibri" panose="020F0502020204030204" pitchFamily="34" charset="0"/>
              <a:cs typeface="Arial" panose="020B0604020202020204" pitchFamily="34" charset="0"/>
            </a:endParaRPr>
          </a:p>
          <a:p>
            <a:pPr marR="0" lvl="0" algn="just">
              <a:lnSpc>
                <a:spcPct val="107000"/>
              </a:lnSpc>
              <a:spcBef>
                <a:spcPts val="0"/>
              </a:spcBef>
              <a:spcAft>
                <a:spcPts val="0"/>
              </a:spcAft>
            </a:pPr>
            <a:r>
              <a:rPr lang="en-US" sz="1600" b="1">
                <a:effectLst/>
                <a:latin typeface="Arial" panose="020B0604020202020204" pitchFamily="34" charset="0"/>
                <a:ea typeface="Calibri" panose="020F0502020204030204" pitchFamily="34" charset="0"/>
                <a:cs typeface="Arial" panose="020B0604020202020204" pitchFamily="34" charset="0"/>
              </a:rPr>
              <a:t>Equipment:</a:t>
            </a:r>
            <a:r>
              <a:rPr lang="en-US" sz="1600">
                <a:effectLst/>
                <a:latin typeface="Arial" panose="020B0604020202020204" pitchFamily="34" charset="0"/>
                <a:ea typeface="Calibri" panose="020F0502020204030204" pitchFamily="34" charset="0"/>
                <a:cs typeface="Arial" panose="020B0604020202020204" pitchFamily="34" charset="0"/>
              </a:rPr>
              <a:t> It is expected that participating organizations will already be equipped to pursue their current research. Purchase of equipment essential for the project proposed is eligible </a:t>
            </a:r>
            <a:r>
              <a:rPr lang="en-US" sz="1600">
                <a:latin typeface="Arial" panose="020B0604020202020204" pitchFamily="34" charset="0"/>
                <a:ea typeface="Calibri" panose="020F0502020204030204" pitchFamily="34" charset="0"/>
                <a:cs typeface="Arial" panose="020B0604020202020204" pitchFamily="34" charset="0"/>
              </a:rPr>
              <a:t>(though renting encouraged where cost-effective).</a:t>
            </a:r>
            <a:endParaRPr lang="en-US" sz="1600">
              <a:effectLst/>
              <a:latin typeface="Arial" panose="020B0604020202020204" pitchFamily="34" charset="0"/>
              <a:ea typeface="Calibri" panose="020F0502020204030204" pitchFamily="34" charset="0"/>
              <a:cs typeface="Arial" panose="020B0604020202020204" pitchFamily="34" charset="0"/>
            </a:endParaRPr>
          </a:p>
          <a:p>
            <a:pPr lvl="1" algn="just">
              <a:lnSpc>
                <a:spcPct val="107000"/>
              </a:lnSpc>
            </a:pPr>
            <a:r>
              <a:rPr lang="en-US" sz="1600" b="1">
                <a:latin typeface="Arial" panose="020B0604020202020204" pitchFamily="34" charset="0"/>
                <a:ea typeface="Calibri" panose="020F0502020204030204" pitchFamily="34" charset="0"/>
                <a:cs typeface="Arial" panose="020B0604020202020204" pitchFamily="34" charset="0"/>
              </a:rPr>
              <a:t>Capital Equipment </a:t>
            </a:r>
            <a:r>
              <a:rPr lang="en-US" sz="1600">
                <a:latin typeface="Arial" panose="020B0604020202020204" pitchFamily="34" charset="0"/>
                <a:ea typeface="Calibri" panose="020F0502020204030204" pitchFamily="34" charset="0"/>
                <a:cs typeface="Arial" panose="020B0604020202020204" pitchFamily="34" charset="0"/>
              </a:rPr>
              <a:t>(assets/equipment over US$5K):</a:t>
            </a:r>
          </a:p>
          <a:p>
            <a:pPr marL="1257300" lvl="2" indent="-342900" algn="just">
              <a:lnSpc>
                <a:spcPct val="107000"/>
              </a:lnSpc>
              <a:buFont typeface="Arial" panose="020B0604020202020204" pitchFamily="34" charset="0"/>
              <a:buChar char="•"/>
            </a:pPr>
            <a:r>
              <a:rPr lang="en-US" sz="1600">
                <a:effectLst/>
                <a:latin typeface="Arial" panose="020B0604020202020204" pitchFamily="34" charset="0"/>
                <a:ea typeface="Calibri" panose="020F0502020204030204" pitchFamily="34" charset="0"/>
                <a:cs typeface="Arial" panose="020B0604020202020204" pitchFamily="34" charset="0"/>
              </a:rPr>
              <a:t>The proposed maximum allowable cost for any single unit of equipment is US$80,000. </a:t>
            </a:r>
          </a:p>
          <a:p>
            <a:pPr marL="1257300" lvl="2" indent="-342900" algn="just">
              <a:lnSpc>
                <a:spcPct val="107000"/>
              </a:lnSpc>
              <a:buFont typeface="Arial" panose="020B0604020202020204" pitchFamily="34" charset="0"/>
              <a:buChar char="•"/>
            </a:pPr>
            <a:r>
              <a:rPr lang="en-US" sz="1600">
                <a:latin typeface="Arial" panose="020B0604020202020204" pitchFamily="34" charset="0"/>
                <a:ea typeface="Calibri" panose="020F0502020204030204" pitchFamily="34" charset="0"/>
                <a:cs typeface="Arial" panose="020B0604020202020204" pitchFamily="34" charset="0"/>
              </a:rPr>
              <a:t>Sharing/asset ownership plans post-award for large equipment requests. </a:t>
            </a:r>
          </a:p>
          <a:p>
            <a:pPr lvl="2" algn="just">
              <a:lnSpc>
                <a:spcPct val="107000"/>
              </a:lnSpc>
            </a:pPr>
            <a:endParaRPr lang="en-US" sz="1600">
              <a:latin typeface="Arial" panose="020B0604020202020204" pitchFamily="34" charset="0"/>
              <a:ea typeface="Calibri" panose="020F0502020204030204" pitchFamily="34" charset="0"/>
              <a:cs typeface="Arial" panose="020B0604020202020204" pitchFamily="34" charset="0"/>
            </a:endParaRPr>
          </a:p>
          <a:p>
            <a:pPr algn="just">
              <a:lnSpc>
                <a:spcPct val="107000"/>
              </a:lnSpc>
            </a:pPr>
            <a:r>
              <a:rPr lang="en-US" sz="1600" b="1">
                <a:latin typeface="Arial" panose="020B0604020202020204" pitchFamily="34" charset="0"/>
                <a:ea typeface="Calibri" panose="020F0502020204030204" pitchFamily="34" charset="0"/>
                <a:cs typeface="Arial" panose="020B0604020202020204" pitchFamily="34" charset="0"/>
              </a:rPr>
              <a:t>Notes: </a:t>
            </a:r>
          </a:p>
          <a:p>
            <a:pPr marL="342900" indent="-342900" algn="just">
              <a:lnSpc>
                <a:spcPct val="107000"/>
              </a:lnSpc>
              <a:buAutoNum type="arabicPeriod"/>
            </a:pPr>
            <a:r>
              <a:rPr lang="en-US" sz="1600">
                <a:latin typeface="Arial" panose="020B0604020202020204" pitchFamily="34" charset="0"/>
                <a:ea typeface="Calibri" panose="020F0502020204030204" pitchFamily="34" charset="0"/>
                <a:cs typeface="Arial" panose="020B0604020202020204" pitchFamily="34" charset="0"/>
              </a:rPr>
              <a:t>Budgets may be adjusted between concept note and full proposal stage, particularly if based on feedback from the </a:t>
            </a:r>
          </a:p>
          <a:p>
            <a:pPr algn="just">
              <a:lnSpc>
                <a:spcPct val="107000"/>
              </a:lnSpc>
            </a:pPr>
            <a:r>
              <a:rPr lang="en-US" sz="1600">
                <a:latin typeface="Arial" panose="020B0604020202020204" pitchFamily="34" charset="0"/>
                <a:ea typeface="Calibri" panose="020F0502020204030204" pitchFamily="34" charset="0"/>
                <a:cs typeface="Arial" panose="020B0604020202020204" pitchFamily="34" charset="0"/>
              </a:rPr>
              <a:t>       panel.</a:t>
            </a:r>
          </a:p>
          <a:p>
            <a:pPr algn="just">
              <a:lnSpc>
                <a:spcPct val="107000"/>
              </a:lnSpc>
            </a:pPr>
            <a:r>
              <a:rPr lang="en-US" sz="1600">
                <a:latin typeface="Arial" panose="020B0604020202020204" pitchFamily="34" charset="0"/>
                <a:ea typeface="Calibri" panose="020F0502020204030204" pitchFamily="34" charset="0"/>
                <a:cs typeface="Arial" panose="020B0604020202020204" pitchFamily="34" charset="0"/>
              </a:rPr>
              <a:t>2.   Cost-sharing: Leveraging CORDAP funding with cash and/or in-kind contributions to the project are encouraged but </a:t>
            </a:r>
          </a:p>
          <a:p>
            <a:pPr algn="just">
              <a:lnSpc>
                <a:spcPct val="107000"/>
              </a:lnSpc>
            </a:pPr>
            <a:r>
              <a:rPr lang="en-US" sz="1600">
                <a:latin typeface="Arial" panose="020B0604020202020204" pitchFamily="34" charset="0"/>
                <a:ea typeface="Calibri" panose="020F0502020204030204" pitchFamily="34" charset="0"/>
                <a:cs typeface="Arial" panose="020B0604020202020204" pitchFamily="34" charset="0"/>
              </a:rPr>
              <a:t>      not mandatory. A dedicated section for outlining cost-sharing will be included in the application, though in-kind </a:t>
            </a:r>
          </a:p>
          <a:p>
            <a:pPr algn="just">
              <a:lnSpc>
                <a:spcPct val="107000"/>
              </a:lnSpc>
            </a:pPr>
            <a:r>
              <a:rPr lang="en-US" sz="1600">
                <a:latin typeface="Arial" panose="020B0604020202020204" pitchFamily="34" charset="0"/>
                <a:ea typeface="Calibri" panose="020F0502020204030204" pitchFamily="34" charset="0"/>
                <a:cs typeface="Arial" panose="020B0604020202020204" pitchFamily="34" charset="0"/>
              </a:rPr>
              <a:t>      contributions will not be financially quantified. </a:t>
            </a:r>
          </a:p>
          <a:p>
            <a:pPr algn="just">
              <a:lnSpc>
                <a:spcPct val="107000"/>
              </a:lnSpc>
            </a:pPr>
            <a:r>
              <a:rPr lang="en-US" sz="1600">
                <a:effectLst/>
                <a:latin typeface="Arial" panose="020B0604020202020204" pitchFamily="34" charset="0"/>
                <a:ea typeface="Calibri" panose="020F0502020204030204" pitchFamily="34" charset="0"/>
                <a:cs typeface="Arial" panose="020B0604020202020204" pitchFamily="34" charset="0"/>
              </a:rPr>
              <a:t>3.</a:t>
            </a:r>
            <a:r>
              <a:rPr lang="en-US" sz="1600">
                <a:latin typeface="Arial" panose="020B0604020202020204" pitchFamily="34" charset="0"/>
                <a:ea typeface="Calibri" panose="020F0502020204030204" pitchFamily="34" charset="0"/>
                <a:cs typeface="Arial" panose="020B0604020202020204" pitchFamily="34" charset="0"/>
              </a:rPr>
              <a:t> Percentage of budget going to developing countries should be taken into consideration. </a:t>
            </a:r>
            <a:endParaRPr lang="en-US" sz="2000">
              <a:effectLst/>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50994056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421"/>
        <p:cNvGrpSpPr/>
        <p:nvPr/>
      </p:nvGrpSpPr>
      <p:grpSpPr>
        <a:xfrm>
          <a:off x="0" y="0"/>
          <a:ext cx="0" cy="0"/>
          <a:chOff x="0" y="0"/>
          <a:chExt cx="0" cy="0"/>
        </a:xfrm>
      </p:grpSpPr>
      <p:pic>
        <p:nvPicPr>
          <p:cNvPr id="443" name="Google Shape;443;p34"/>
          <p:cNvPicPr preferRelativeResize="0"/>
          <p:nvPr/>
        </p:nvPicPr>
        <p:blipFill>
          <a:blip r:embed="rId3">
            <a:alphaModFix/>
          </a:blip>
          <a:stretch>
            <a:fillRect/>
          </a:stretch>
        </p:blipFill>
        <p:spPr>
          <a:xfrm>
            <a:off x="0" y="6113864"/>
            <a:ext cx="12192000" cy="744141"/>
          </a:xfrm>
          <a:prstGeom prst="rect">
            <a:avLst/>
          </a:prstGeom>
          <a:noFill/>
          <a:ln>
            <a:noFill/>
          </a:ln>
        </p:spPr>
      </p:pic>
      <p:sp>
        <p:nvSpPr>
          <p:cNvPr id="3" name="Rectangle 2"/>
          <p:cNvSpPr/>
          <p:nvPr/>
        </p:nvSpPr>
        <p:spPr>
          <a:xfrm>
            <a:off x="670556" y="656381"/>
            <a:ext cx="10280725" cy="5078313"/>
          </a:xfrm>
          <a:prstGeom prst="rect">
            <a:avLst/>
          </a:prstGeom>
        </p:spPr>
        <p:txBody>
          <a:bodyPr wrap="square" lIns="91440" tIns="45720" rIns="91440" bIns="45720" anchor="t">
            <a:spAutoFit/>
          </a:bodyPr>
          <a:lstStyle/>
          <a:p>
            <a:pPr lvl="1"/>
            <a:endParaRPr lang="en-US"/>
          </a:p>
          <a:p>
            <a:pPr marL="285750" indent="-285750">
              <a:buFont typeface="Arial" panose="020B0604020202020204" pitchFamily="34" charset="0"/>
              <a:buChar char="•"/>
            </a:pPr>
            <a:r>
              <a:rPr lang="en-US" b="1"/>
              <a:t>Budget &amp; Justification</a:t>
            </a:r>
          </a:p>
          <a:p>
            <a:pPr marL="285750" indent="-285750">
              <a:buFont typeface="Arial" panose="020B0604020202020204" pitchFamily="34" charset="0"/>
              <a:buChar char="•"/>
            </a:pPr>
            <a:endParaRPr lang="en-US" b="1"/>
          </a:p>
          <a:p>
            <a:pPr marL="742950" lvl="1" indent="-285750">
              <a:buFont typeface="Arial" panose="020B0604020202020204" pitchFamily="34" charset="0"/>
              <a:buChar char="•"/>
            </a:pPr>
            <a:r>
              <a:rPr lang="en-US"/>
              <a:t>Add budget details online, including pertinent details in the “budget justification” area.</a:t>
            </a:r>
          </a:p>
          <a:p>
            <a:pPr marL="742950" lvl="1" indent="-285750">
              <a:buFont typeface="Arial" panose="020B0604020202020204" pitchFamily="34" charset="0"/>
              <a:buChar char="•"/>
            </a:pPr>
            <a:r>
              <a:rPr lang="en-US"/>
              <a:t>Upload completed Excel file.</a:t>
            </a:r>
          </a:p>
          <a:p>
            <a:pPr lvl="1"/>
            <a:endParaRPr lang="en-US"/>
          </a:p>
          <a:p>
            <a:pPr marL="742950" lvl="1" indent="-285750">
              <a:buFont typeface="Arial" panose="020B0604020202020204" pitchFamily="34" charset="0"/>
              <a:buChar char="•"/>
            </a:pPr>
            <a:r>
              <a:rPr lang="en-US" sz="1400" b="1"/>
              <a:t>Justification: </a:t>
            </a:r>
            <a:r>
              <a:rPr lang="en-US" sz="1400"/>
              <a:t>Explain why items are essential in relation to the aims and methodology of the project as well as meeting the goals of the project. You should not merely restate the proposed expenditure. </a:t>
            </a:r>
          </a:p>
          <a:p>
            <a:pPr marL="742950" lvl="1" indent="-285750">
              <a:buFont typeface="Arial" panose="020B0604020202020204" pitchFamily="34" charset="0"/>
              <a:buChar char="•"/>
            </a:pPr>
            <a:r>
              <a:rPr lang="en-US" sz="1400"/>
              <a:t>Detail provided should be commensurate to the amount of the requested line item. </a:t>
            </a:r>
          </a:p>
          <a:p>
            <a:pPr marL="742950" lvl="1" indent="-285750">
              <a:buFont typeface="Arial" panose="020B0604020202020204" pitchFamily="34" charset="0"/>
              <a:buChar char="•"/>
            </a:pPr>
            <a:r>
              <a:rPr lang="en-US" sz="1400"/>
              <a:t>You are trying to demonstrate to reviewers that your costs are reasonable, necessary, in line with your activities, and provide good value for the funding requested.</a:t>
            </a:r>
          </a:p>
          <a:p>
            <a:pPr marL="742950" lvl="1" indent="-285750">
              <a:buFont typeface="Arial" panose="020B0604020202020204" pitchFamily="34" charset="0"/>
              <a:buChar char="•"/>
            </a:pPr>
            <a:r>
              <a:rPr lang="en-US" sz="1400"/>
              <a:t>A greater breakdown of costs is required at the full proposal stage.</a:t>
            </a:r>
          </a:p>
          <a:p>
            <a:pPr marL="742950" lvl="1" indent="-285750">
              <a:buFont typeface="Arial" panose="020B0604020202020204" pitchFamily="34" charset="0"/>
              <a:buChar char="•"/>
            </a:pPr>
            <a:r>
              <a:rPr lang="en-US" sz="1400"/>
              <a:t>Breakdown travel costs and differentiate between travel costs for meetings/conferences etc. vs. field work.</a:t>
            </a:r>
          </a:p>
          <a:p>
            <a:pPr marL="742950" lvl="1" indent="-285750">
              <a:buFont typeface="Arial" panose="020B0604020202020204" pitchFamily="34" charset="0"/>
              <a:buChar char="•"/>
            </a:pPr>
            <a:endParaRPr lang="en-US" sz="1400"/>
          </a:p>
          <a:p>
            <a:pPr marL="285750" indent="-285750">
              <a:buFont typeface="Arial" panose="020B0604020202020204" pitchFamily="34" charset="0"/>
              <a:buChar char="•"/>
            </a:pPr>
            <a:r>
              <a:rPr lang="en-US" sz="1600" b="1"/>
              <a:t>New section in Excel file – budget broken down by task – please estimate this as closely as possible, acknowledging the fact that resources may be shared between tasks.</a:t>
            </a:r>
          </a:p>
          <a:p>
            <a:pPr lvl="1"/>
            <a:endParaRPr lang="en-US"/>
          </a:p>
          <a:p>
            <a:endParaRPr lang="en-US"/>
          </a:p>
          <a:p>
            <a:pPr marL="285750" indent="-285750">
              <a:buFont typeface="Arial" panose="020B0604020202020204" pitchFamily="34" charset="0"/>
              <a:buChar char="•"/>
            </a:pPr>
            <a:endParaRPr lang="en-US"/>
          </a:p>
          <a:p>
            <a:pPr marL="285750" indent="-285750">
              <a:buFont typeface="Arial" panose="020B0604020202020204" pitchFamily="34" charset="0"/>
              <a:buChar char="•"/>
            </a:pPr>
            <a:endParaRPr lang="en-US"/>
          </a:p>
        </p:txBody>
      </p:sp>
      <p:sp>
        <p:nvSpPr>
          <p:cNvPr id="6" name="TextBox 5"/>
          <p:cNvSpPr txBox="1"/>
          <p:nvPr/>
        </p:nvSpPr>
        <p:spPr>
          <a:xfrm>
            <a:off x="618564" y="274968"/>
            <a:ext cx="5528308" cy="461665"/>
          </a:xfrm>
          <a:prstGeom prst="rect">
            <a:avLst/>
          </a:prstGeom>
          <a:noFill/>
        </p:spPr>
        <p:txBody>
          <a:bodyPr wrap="none" rtlCol="0">
            <a:spAutoFit/>
          </a:bodyPr>
          <a:lstStyle/>
          <a:p>
            <a:r>
              <a:rPr lang="en-US" sz="2400" b="1">
                <a:solidFill>
                  <a:schemeClr val="accent1">
                    <a:lumMod val="50000"/>
                  </a:schemeClr>
                </a:solidFill>
              </a:rPr>
              <a:t>CAP – Proposal Budget Justification</a:t>
            </a:r>
          </a:p>
        </p:txBody>
      </p:sp>
    </p:spTree>
    <p:extLst>
      <p:ext uri="{BB962C8B-B14F-4D97-AF65-F5344CB8AC3E}">
        <p14:creationId xmlns:p14="http://schemas.microsoft.com/office/powerpoint/2010/main" val="69739880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421"/>
        <p:cNvGrpSpPr/>
        <p:nvPr/>
      </p:nvGrpSpPr>
      <p:grpSpPr>
        <a:xfrm>
          <a:off x="0" y="0"/>
          <a:ext cx="0" cy="0"/>
          <a:chOff x="0" y="0"/>
          <a:chExt cx="0" cy="0"/>
        </a:xfrm>
      </p:grpSpPr>
      <p:pic>
        <p:nvPicPr>
          <p:cNvPr id="443" name="Google Shape;443;p34"/>
          <p:cNvPicPr preferRelativeResize="0"/>
          <p:nvPr/>
        </p:nvPicPr>
        <p:blipFill>
          <a:blip r:embed="rId3">
            <a:alphaModFix/>
          </a:blip>
          <a:stretch>
            <a:fillRect/>
          </a:stretch>
        </p:blipFill>
        <p:spPr>
          <a:xfrm>
            <a:off x="0" y="6113864"/>
            <a:ext cx="12192000" cy="744141"/>
          </a:xfrm>
          <a:prstGeom prst="rect">
            <a:avLst/>
          </a:prstGeom>
          <a:noFill/>
          <a:ln>
            <a:noFill/>
          </a:ln>
        </p:spPr>
      </p:pic>
      <p:sp>
        <p:nvSpPr>
          <p:cNvPr id="2" name="TextBox 1"/>
          <p:cNvSpPr txBox="1"/>
          <p:nvPr/>
        </p:nvSpPr>
        <p:spPr>
          <a:xfrm>
            <a:off x="376517" y="172123"/>
            <a:ext cx="6694397" cy="523220"/>
          </a:xfrm>
          <a:prstGeom prst="rect">
            <a:avLst/>
          </a:prstGeom>
          <a:noFill/>
        </p:spPr>
        <p:txBody>
          <a:bodyPr wrap="none" rtlCol="0">
            <a:spAutoFit/>
          </a:bodyPr>
          <a:lstStyle/>
          <a:p>
            <a:r>
              <a:rPr lang="en-US" sz="2800">
                <a:solidFill>
                  <a:schemeClr val="accent1">
                    <a:lumMod val="50000"/>
                  </a:schemeClr>
                </a:solidFill>
              </a:rPr>
              <a:t>CAP – Reporting and Payment Schedule</a:t>
            </a:r>
          </a:p>
        </p:txBody>
      </p:sp>
      <p:sp>
        <p:nvSpPr>
          <p:cNvPr id="3" name="Rectangle 2"/>
          <p:cNvSpPr/>
          <p:nvPr/>
        </p:nvSpPr>
        <p:spPr>
          <a:xfrm>
            <a:off x="455406" y="940365"/>
            <a:ext cx="6192819" cy="3655231"/>
          </a:xfrm>
          <a:prstGeom prst="rect">
            <a:avLst/>
          </a:prstGeom>
        </p:spPr>
        <p:txBody>
          <a:bodyPr wrap="square">
            <a:spAutoFit/>
          </a:bodyPr>
          <a:lstStyle/>
          <a:p>
            <a:pPr marL="285750" indent="-285750">
              <a:lnSpc>
                <a:spcPct val="107000"/>
              </a:lnSpc>
              <a:spcAft>
                <a:spcPts val="800"/>
              </a:spcAft>
              <a:buFont typeface="Arial" panose="020B0604020202020204" pitchFamily="34" charset="0"/>
              <a:buChar char="•"/>
            </a:pPr>
            <a:r>
              <a:rPr lang="en-US">
                <a:latin typeface="Arial" panose="020B0604020202020204" pitchFamily="34" charset="0"/>
                <a:ea typeface="Calibri" panose="020F0502020204030204" pitchFamily="34" charset="0"/>
                <a:cs typeface="Arial" panose="020B0604020202020204" pitchFamily="34" charset="0"/>
              </a:rPr>
              <a:t>M</a:t>
            </a:r>
            <a:r>
              <a:rPr lang="en-US">
                <a:effectLst/>
                <a:latin typeface="Arial" panose="020B0604020202020204" pitchFamily="34" charset="0"/>
                <a:ea typeface="Calibri" panose="020F0502020204030204" pitchFamily="34" charset="0"/>
                <a:cs typeface="Arial" panose="020B0604020202020204" pitchFamily="34" charset="0"/>
              </a:rPr>
              <a:t>any organizations, particularly those in developing countries, may not have the resources to undertake much of the project costs in advance</a:t>
            </a:r>
            <a:r>
              <a:rPr lang="en-US">
                <a:latin typeface="Arial" panose="020B0604020202020204" pitchFamily="34" charset="0"/>
                <a:ea typeface="Calibri" panose="020F0502020204030204" pitchFamily="34" charset="0"/>
                <a:cs typeface="Arial" panose="020B0604020202020204" pitchFamily="34" charset="0"/>
              </a:rPr>
              <a:t>; t</a:t>
            </a:r>
            <a:r>
              <a:rPr lang="en-US">
                <a:effectLst/>
                <a:latin typeface="Arial" panose="020B0604020202020204" pitchFamily="34" charset="0"/>
                <a:ea typeface="Calibri" panose="020F0502020204030204" pitchFamily="34" charset="0"/>
                <a:cs typeface="Arial" panose="020B0604020202020204" pitchFamily="34" charset="0"/>
              </a:rPr>
              <a:t>his is reflected in the payment made upon signing the award contract</a:t>
            </a:r>
          </a:p>
          <a:p>
            <a:pPr marL="285750" indent="-285750">
              <a:lnSpc>
                <a:spcPct val="107000"/>
              </a:lnSpc>
              <a:spcAft>
                <a:spcPts val="800"/>
              </a:spcAft>
              <a:buFont typeface="Arial" panose="020B0604020202020204" pitchFamily="34" charset="0"/>
              <a:buChar char="•"/>
            </a:pPr>
            <a:r>
              <a:rPr lang="en-US">
                <a:effectLst/>
                <a:latin typeface="Arial" panose="020B0604020202020204" pitchFamily="34" charset="0"/>
                <a:ea typeface="Calibri" panose="020F0502020204030204" pitchFamily="34" charset="0"/>
                <a:cs typeface="Arial" panose="020B0604020202020204" pitchFamily="34" charset="0"/>
              </a:rPr>
              <a:t>Payments are lump-sum payments</a:t>
            </a:r>
            <a:r>
              <a:rPr lang="en-US">
                <a:latin typeface="Arial" panose="020B0604020202020204" pitchFamily="34" charset="0"/>
                <a:ea typeface="Calibri" panose="020F0502020204030204" pitchFamily="34" charset="0"/>
                <a:cs typeface="Arial" panose="020B0604020202020204" pitchFamily="34" charset="0"/>
              </a:rPr>
              <a:t> annually upon receipt of an annual report.</a:t>
            </a:r>
            <a:endParaRPr lang="en-US">
              <a:effectLst/>
              <a:latin typeface="Arial" panose="020B0604020202020204" pitchFamily="34" charset="0"/>
              <a:ea typeface="Calibri" panose="020F0502020204030204" pitchFamily="34" charset="0"/>
              <a:cs typeface="Arial" panose="020B0604020202020204" pitchFamily="34" charset="0"/>
            </a:endParaRPr>
          </a:p>
          <a:p>
            <a:pPr marL="285750" indent="-285750">
              <a:lnSpc>
                <a:spcPct val="107000"/>
              </a:lnSpc>
              <a:spcAft>
                <a:spcPts val="800"/>
              </a:spcAft>
              <a:buFont typeface="Arial" panose="020B0604020202020204" pitchFamily="34" charset="0"/>
              <a:buChar char="•"/>
            </a:pPr>
            <a:r>
              <a:rPr lang="en-US">
                <a:effectLst/>
                <a:latin typeface="Arial" panose="020B0604020202020204" pitchFamily="34" charset="0"/>
                <a:ea typeface="Calibri" panose="020F0502020204030204" pitchFamily="34" charset="0"/>
                <a:cs typeface="Arial" panose="020B0604020202020204" pitchFamily="34" charset="0"/>
              </a:rPr>
              <a:t>Any unspent funds must be returned to CORDAP at the end of the project.</a:t>
            </a:r>
          </a:p>
          <a:p>
            <a:pPr marL="285750" indent="-285750">
              <a:lnSpc>
                <a:spcPct val="107000"/>
              </a:lnSpc>
              <a:spcAft>
                <a:spcPts val="800"/>
              </a:spcAft>
              <a:buFont typeface="Arial" panose="020B0604020202020204" pitchFamily="34" charset="0"/>
              <a:buChar char="•"/>
            </a:pPr>
            <a:r>
              <a:rPr lang="en-US">
                <a:latin typeface="Arial" panose="020B0604020202020204" pitchFamily="34" charset="0"/>
                <a:ea typeface="Calibri" panose="020F0502020204030204" pitchFamily="34" charset="0"/>
                <a:cs typeface="Arial" panose="020B0604020202020204" pitchFamily="34" charset="0"/>
              </a:rPr>
              <a:t>Brief interim updates are required quarterly, with a more detailed annual report required, as well.</a:t>
            </a:r>
          </a:p>
          <a:p>
            <a:pPr>
              <a:lnSpc>
                <a:spcPct val="107000"/>
              </a:lnSpc>
              <a:spcAft>
                <a:spcPts val="800"/>
              </a:spcAft>
            </a:pPr>
            <a:endParaRPr lang="en-US" sz="1200">
              <a:effectLst/>
              <a:latin typeface="Calibri" panose="020F0502020204030204" pitchFamily="34" charset="0"/>
              <a:ea typeface="Calibri" panose="020F0502020204030204" pitchFamily="34" charset="0"/>
              <a:cs typeface="Arial" panose="020B0604020202020204" pitchFamily="34" charset="0"/>
            </a:endParaRPr>
          </a:p>
        </p:txBody>
      </p:sp>
      <p:graphicFrame>
        <p:nvGraphicFramePr>
          <p:cNvPr id="4" name="Table 3"/>
          <p:cNvGraphicFramePr>
            <a:graphicFrameLocks noGrp="1"/>
          </p:cNvGraphicFramePr>
          <p:nvPr>
            <p:extLst>
              <p:ext uri="{D42A27DB-BD31-4B8C-83A1-F6EECF244321}">
                <p14:modId xmlns:p14="http://schemas.microsoft.com/office/powerpoint/2010/main" val="1934118815"/>
              </p:ext>
            </p:extLst>
          </p:nvPr>
        </p:nvGraphicFramePr>
        <p:xfrm>
          <a:off x="6965577" y="997486"/>
          <a:ext cx="4943138" cy="3225802"/>
        </p:xfrm>
        <a:graphic>
          <a:graphicData uri="http://schemas.openxmlformats.org/drawingml/2006/table">
            <a:tbl>
              <a:tblPr bandRow="1"/>
              <a:tblGrid>
                <a:gridCol w="978649">
                  <a:extLst>
                    <a:ext uri="{9D8B030D-6E8A-4147-A177-3AD203B41FA5}">
                      <a16:colId xmlns:a16="http://schemas.microsoft.com/office/drawing/2014/main" val="988697436"/>
                    </a:ext>
                  </a:extLst>
                </a:gridCol>
                <a:gridCol w="914502">
                  <a:extLst>
                    <a:ext uri="{9D8B030D-6E8A-4147-A177-3AD203B41FA5}">
                      <a16:colId xmlns:a16="http://schemas.microsoft.com/office/drawing/2014/main" val="410606942"/>
                    </a:ext>
                  </a:extLst>
                </a:gridCol>
                <a:gridCol w="1008804">
                  <a:extLst>
                    <a:ext uri="{9D8B030D-6E8A-4147-A177-3AD203B41FA5}">
                      <a16:colId xmlns:a16="http://schemas.microsoft.com/office/drawing/2014/main" val="3893514888"/>
                    </a:ext>
                  </a:extLst>
                </a:gridCol>
                <a:gridCol w="1031831">
                  <a:extLst>
                    <a:ext uri="{9D8B030D-6E8A-4147-A177-3AD203B41FA5}">
                      <a16:colId xmlns:a16="http://schemas.microsoft.com/office/drawing/2014/main" val="4029711116"/>
                    </a:ext>
                  </a:extLst>
                </a:gridCol>
                <a:gridCol w="1009352">
                  <a:extLst>
                    <a:ext uri="{9D8B030D-6E8A-4147-A177-3AD203B41FA5}">
                      <a16:colId xmlns:a16="http://schemas.microsoft.com/office/drawing/2014/main" val="348096481"/>
                    </a:ext>
                  </a:extLst>
                </a:gridCol>
              </a:tblGrid>
              <a:tr h="0">
                <a:tc>
                  <a:txBody>
                    <a:bodyPr/>
                    <a:lstStyle/>
                    <a:p>
                      <a:pPr marL="0" marR="0">
                        <a:lnSpc>
                          <a:spcPct val="107000"/>
                        </a:lnSpc>
                        <a:spcBef>
                          <a:spcPts val="0"/>
                        </a:spcBef>
                        <a:spcAft>
                          <a:spcPts val="0"/>
                        </a:spcAft>
                      </a:pPr>
                      <a:r>
                        <a:rPr lang="en-US" sz="1000">
                          <a:effectLst/>
                          <a:latin typeface="Arial" panose="020B0604020202020204" pitchFamily="34" charset="0"/>
                          <a:ea typeface="Calibri" panose="020F0502020204030204" pitchFamily="34" charset="0"/>
                          <a:cs typeface="Arial" panose="020B0604020202020204" pitchFamily="34" charset="0"/>
                        </a:rPr>
                        <a:t> </a:t>
                      </a:r>
                      <a:endParaRPr lang="en-US" sz="1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000">
                          <a:effectLst/>
                          <a:latin typeface="Arial" panose="020B0604020202020204" pitchFamily="34" charset="0"/>
                          <a:ea typeface="Calibri" panose="020F0502020204030204" pitchFamily="34" charset="0"/>
                          <a:cs typeface="Arial" panose="020B0604020202020204" pitchFamily="34" charset="0"/>
                        </a:rPr>
                        <a:t>Reporting deliverable</a:t>
                      </a:r>
                      <a:endParaRPr lang="en-US" sz="1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000">
                          <a:effectLst/>
                          <a:latin typeface="Arial" panose="020B0604020202020204" pitchFamily="34" charset="0"/>
                          <a:ea typeface="Calibri" panose="020F0502020204030204" pitchFamily="34" charset="0"/>
                          <a:cs typeface="Arial" panose="020B0604020202020204" pitchFamily="34" charset="0"/>
                        </a:rPr>
                        <a:t>1 year project</a:t>
                      </a:r>
                      <a:endParaRPr lang="en-US" sz="1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000">
                          <a:effectLst/>
                          <a:latin typeface="Arial" panose="020B0604020202020204" pitchFamily="34" charset="0"/>
                          <a:ea typeface="Calibri" panose="020F0502020204030204" pitchFamily="34" charset="0"/>
                          <a:cs typeface="Arial" panose="020B0604020202020204" pitchFamily="34" charset="0"/>
                        </a:rPr>
                        <a:t>Up to 2 years</a:t>
                      </a:r>
                      <a:endParaRPr lang="en-US" sz="1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000">
                          <a:effectLst/>
                          <a:latin typeface="Arial" panose="020B0604020202020204" pitchFamily="34" charset="0"/>
                          <a:ea typeface="Calibri" panose="020F0502020204030204" pitchFamily="34" charset="0"/>
                          <a:cs typeface="Arial" panose="020B0604020202020204" pitchFamily="34" charset="0"/>
                        </a:rPr>
                        <a:t>Up to 3 years</a:t>
                      </a:r>
                      <a:endParaRPr lang="en-US" sz="1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40318173"/>
                  </a:ext>
                </a:extLst>
              </a:tr>
              <a:tr h="0">
                <a:tc>
                  <a:txBody>
                    <a:bodyPr/>
                    <a:lstStyle/>
                    <a:p>
                      <a:pPr marL="0" marR="0">
                        <a:lnSpc>
                          <a:spcPct val="107000"/>
                        </a:lnSpc>
                        <a:spcBef>
                          <a:spcPts val="0"/>
                        </a:spcBef>
                        <a:spcAft>
                          <a:spcPts val="0"/>
                        </a:spcAft>
                      </a:pPr>
                      <a:r>
                        <a:rPr lang="en-US" sz="1050" b="1">
                          <a:effectLst/>
                          <a:latin typeface="Arial" panose="020B0604020202020204" pitchFamily="34" charset="0"/>
                          <a:ea typeface="Calibri" panose="020F0502020204030204" pitchFamily="34" charset="0"/>
                          <a:cs typeface="Arial" panose="020B0604020202020204" pitchFamily="34" charset="0"/>
                        </a:rPr>
                        <a:t>Upon contract signing</a:t>
                      </a:r>
                      <a:endParaRPr lang="en-US" sz="1200" b="1">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050" b="1">
                          <a:effectLst/>
                          <a:latin typeface="Arial" panose="020B0604020202020204" pitchFamily="34" charset="0"/>
                          <a:ea typeface="Calibri" panose="020F0502020204030204" pitchFamily="34" charset="0"/>
                          <a:cs typeface="Arial" panose="020B0604020202020204" pitchFamily="34" charset="0"/>
                        </a:rPr>
                        <a:t> </a:t>
                      </a:r>
                      <a:endParaRPr lang="en-US" sz="1200" b="1">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050" b="1">
                          <a:effectLst/>
                          <a:latin typeface="Arial" panose="020B0604020202020204" pitchFamily="34" charset="0"/>
                          <a:ea typeface="Calibri" panose="020F0502020204030204" pitchFamily="34" charset="0"/>
                          <a:cs typeface="Arial" panose="020B0604020202020204" pitchFamily="34" charset="0"/>
                        </a:rPr>
                        <a:t>50% of project total</a:t>
                      </a:r>
                      <a:endParaRPr lang="en-US" sz="1200" b="1">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050" b="1">
                          <a:effectLst/>
                          <a:latin typeface="Arial" panose="020B0604020202020204" pitchFamily="34" charset="0"/>
                          <a:ea typeface="Calibri" panose="020F0502020204030204" pitchFamily="34" charset="0"/>
                          <a:cs typeface="Arial" panose="020B0604020202020204" pitchFamily="34" charset="0"/>
                        </a:rPr>
                        <a:t>40% of project total</a:t>
                      </a:r>
                      <a:endParaRPr lang="en-US" sz="1200" b="1">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050" b="1">
                          <a:effectLst/>
                          <a:latin typeface="Arial" panose="020B0604020202020204" pitchFamily="34" charset="0"/>
                          <a:ea typeface="Calibri" panose="020F0502020204030204" pitchFamily="34" charset="0"/>
                          <a:cs typeface="Arial" panose="020B0604020202020204" pitchFamily="34" charset="0"/>
                        </a:rPr>
                        <a:t>30% of project total</a:t>
                      </a:r>
                      <a:endParaRPr lang="en-US" sz="1200" b="1">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93222929"/>
                  </a:ext>
                </a:extLst>
              </a:tr>
              <a:tr h="0">
                <a:tc>
                  <a:txBody>
                    <a:bodyPr/>
                    <a:lstStyle/>
                    <a:p>
                      <a:pPr marL="0" marR="0">
                        <a:lnSpc>
                          <a:spcPct val="107000"/>
                        </a:lnSpc>
                        <a:spcBef>
                          <a:spcPts val="0"/>
                        </a:spcBef>
                        <a:spcAft>
                          <a:spcPts val="0"/>
                        </a:spcAft>
                      </a:pPr>
                      <a:r>
                        <a:rPr lang="en-US" sz="1000">
                          <a:effectLst/>
                          <a:latin typeface="Arial" panose="020B0604020202020204" pitchFamily="34" charset="0"/>
                          <a:ea typeface="Calibri" panose="020F0502020204030204" pitchFamily="34" charset="0"/>
                          <a:cs typeface="Arial" panose="020B0604020202020204" pitchFamily="34" charset="0"/>
                        </a:rPr>
                        <a:t>End of Year 1</a:t>
                      </a:r>
                      <a:endParaRPr lang="en-US" sz="1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000">
                          <a:effectLst/>
                          <a:latin typeface="Arial" panose="020B0604020202020204" pitchFamily="34" charset="0"/>
                          <a:ea typeface="Calibri" panose="020F0502020204030204" pitchFamily="34" charset="0"/>
                          <a:cs typeface="Arial" panose="020B0604020202020204" pitchFamily="34" charset="0"/>
                        </a:rPr>
                        <a:t>Progress/ Final Report,</a:t>
                      </a:r>
                      <a:endParaRPr lang="en-US" sz="110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sz="1000">
                          <a:effectLst/>
                          <a:latin typeface="Arial" panose="020B0604020202020204" pitchFamily="34" charset="0"/>
                          <a:ea typeface="Calibri" panose="020F0502020204030204" pitchFamily="34" charset="0"/>
                          <a:cs typeface="Arial" panose="020B0604020202020204" pitchFamily="34" charset="0"/>
                        </a:rPr>
                        <a:t>Financial Report</a:t>
                      </a:r>
                      <a:endParaRPr lang="en-US" sz="1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000">
                          <a:effectLst/>
                          <a:latin typeface="Arial" panose="020B0604020202020204" pitchFamily="34" charset="0"/>
                          <a:ea typeface="Calibri" panose="020F0502020204030204" pitchFamily="34" charset="0"/>
                          <a:cs typeface="Arial" panose="020B0604020202020204" pitchFamily="34" charset="0"/>
                        </a:rPr>
                        <a:t>Financial reconciliation – payment of remainder of project funds. </a:t>
                      </a:r>
                      <a:endParaRPr lang="en-US" sz="1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000">
                          <a:effectLst/>
                          <a:latin typeface="Arial" panose="020B0604020202020204" pitchFamily="34" charset="0"/>
                          <a:ea typeface="Calibri" panose="020F0502020204030204" pitchFamily="34" charset="0"/>
                          <a:cs typeface="Arial" panose="020B0604020202020204" pitchFamily="34" charset="0"/>
                        </a:rPr>
                        <a:t>40% of project total</a:t>
                      </a:r>
                      <a:endParaRPr lang="en-US" sz="1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000">
                          <a:effectLst/>
                          <a:latin typeface="Arial" panose="020B0604020202020204" pitchFamily="34" charset="0"/>
                          <a:ea typeface="Calibri" panose="020F0502020204030204" pitchFamily="34" charset="0"/>
                          <a:cs typeface="Arial" panose="020B0604020202020204" pitchFamily="34" charset="0"/>
                        </a:rPr>
                        <a:t>30% of project total</a:t>
                      </a:r>
                      <a:endParaRPr lang="en-US" sz="1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27047787"/>
                  </a:ext>
                </a:extLst>
              </a:tr>
              <a:tr h="0">
                <a:tc>
                  <a:txBody>
                    <a:bodyPr/>
                    <a:lstStyle/>
                    <a:p>
                      <a:pPr marL="0" marR="0">
                        <a:lnSpc>
                          <a:spcPct val="107000"/>
                        </a:lnSpc>
                        <a:spcBef>
                          <a:spcPts val="0"/>
                        </a:spcBef>
                        <a:spcAft>
                          <a:spcPts val="0"/>
                        </a:spcAft>
                      </a:pPr>
                      <a:r>
                        <a:rPr lang="en-US" sz="1000">
                          <a:effectLst/>
                          <a:latin typeface="Arial" panose="020B0604020202020204" pitchFamily="34" charset="0"/>
                          <a:ea typeface="Calibri" panose="020F0502020204030204" pitchFamily="34" charset="0"/>
                          <a:cs typeface="Arial" panose="020B0604020202020204" pitchFamily="34" charset="0"/>
                        </a:rPr>
                        <a:t>End of Year 2</a:t>
                      </a:r>
                      <a:endParaRPr lang="en-US" sz="1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000">
                          <a:effectLst/>
                          <a:latin typeface="Arial" panose="020B0604020202020204" pitchFamily="34" charset="0"/>
                          <a:ea typeface="Calibri" panose="020F0502020204030204" pitchFamily="34" charset="0"/>
                          <a:cs typeface="Arial" panose="020B0604020202020204" pitchFamily="34" charset="0"/>
                        </a:rPr>
                        <a:t>Progress/ Final Report,</a:t>
                      </a:r>
                      <a:endParaRPr lang="en-US" sz="110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sz="1000">
                          <a:effectLst/>
                          <a:latin typeface="Arial" panose="020B0604020202020204" pitchFamily="34" charset="0"/>
                          <a:ea typeface="Calibri" panose="020F0502020204030204" pitchFamily="34" charset="0"/>
                          <a:cs typeface="Arial" panose="020B0604020202020204" pitchFamily="34" charset="0"/>
                        </a:rPr>
                        <a:t>Financial Report</a:t>
                      </a:r>
                      <a:endParaRPr lang="en-US" sz="1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000">
                          <a:effectLst/>
                          <a:latin typeface="Arial" panose="020B0604020202020204" pitchFamily="34" charset="0"/>
                          <a:ea typeface="Calibri" panose="020F0502020204030204" pitchFamily="34" charset="0"/>
                          <a:cs typeface="Arial" panose="020B0604020202020204" pitchFamily="34" charset="0"/>
                        </a:rPr>
                        <a:t>NA</a:t>
                      </a:r>
                      <a:endParaRPr lang="en-US" sz="1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000">
                          <a:effectLst/>
                          <a:latin typeface="Arial" panose="020B0604020202020204" pitchFamily="34" charset="0"/>
                          <a:ea typeface="Calibri" panose="020F0502020204030204" pitchFamily="34" charset="0"/>
                          <a:cs typeface="Arial" panose="020B0604020202020204" pitchFamily="34" charset="0"/>
                        </a:rPr>
                        <a:t>Financial reconciliation – payment of remainder of project funds.</a:t>
                      </a:r>
                      <a:endParaRPr lang="en-US" sz="1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000">
                          <a:effectLst/>
                          <a:latin typeface="Arial" panose="020B0604020202020204" pitchFamily="34" charset="0"/>
                          <a:ea typeface="Calibri" panose="020F0502020204030204" pitchFamily="34" charset="0"/>
                          <a:cs typeface="Arial" panose="020B0604020202020204" pitchFamily="34" charset="0"/>
                        </a:rPr>
                        <a:t>30% of project total</a:t>
                      </a:r>
                      <a:endParaRPr lang="en-US" sz="1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46637537"/>
                  </a:ext>
                </a:extLst>
              </a:tr>
              <a:tr h="0">
                <a:tc>
                  <a:txBody>
                    <a:bodyPr/>
                    <a:lstStyle/>
                    <a:p>
                      <a:pPr marL="0" marR="0">
                        <a:lnSpc>
                          <a:spcPct val="107000"/>
                        </a:lnSpc>
                        <a:spcBef>
                          <a:spcPts val="0"/>
                        </a:spcBef>
                        <a:spcAft>
                          <a:spcPts val="0"/>
                        </a:spcAft>
                      </a:pPr>
                      <a:r>
                        <a:rPr lang="en-US" sz="1000">
                          <a:effectLst/>
                          <a:latin typeface="Arial" panose="020B0604020202020204" pitchFamily="34" charset="0"/>
                          <a:ea typeface="Calibri" panose="020F0502020204030204" pitchFamily="34" charset="0"/>
                          <a:cs typeface="Arial" panose="020B0604020202020204" pitchFamily="34" charset="0"/>
                        </a:rPr>
                        <a:t>End of Year 3</a:t>
                      </a:r>
                      <a:endParaRPr lang="en-US" sz="1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000">
                          <a:effectLst/>
                          <a:latin typeface="Arial" panose="020B0604020202020204" pitchFamily="34" charset="0"/>
                          <a:ea typeface="Calibri" panose="020F0502020204030204" pitchFamily="34" charset="0"/>
                          <a:cs typeface="Arial" panose="020B0604020202020204" pitchFamily="34" charset="0"/>
                        </a:rPr>
                        <a:t>Final Report,</a:t>
                      </a:r>
                      <a:endParaRPr lang="en-US" sz="110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sz="1000">
                          <a:effectLst/>
                          <a:latin typeface="Arial" panose="020B0604020202020204" pitchFamily="34" charset="0"/>
                          <a:ea typeface="Calibri" panose="020F0502020204030204" pitchFamily="34" charset="0"/>
                          <a:cs typeface="Arial" panose="020B0604020202020204" pitchFamily="34" charset="0"/>
                        </a:rPr>
                        <a:t>Financial Report</a:t>
                      </a:r>
                      <a:endParaRPr lang="en-US" sz="1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000">
                          <a:effectLst/>
                          <a:latin typeface="Arial" panose="020B0604020202020204" pitchFamily="34" charset="0"/>
                          <a:ea typeface="Calibri" panose="020F0502020204030204" pitchFamily="34" charset="0"/>
                          <a:cs typeface="Arial" panose="020B0604020202020204" pitchFamily="34" charset="0"/>
                        </a:rPr>
                        <a:t>NA</a:t>
                      </a:r>
                      <a:endParaRPr lang="en-US" sz="1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000">
                          <a:effectLst/>
                          <a:latin typeface="Arial" panose="020B0604020202020204" pitchFamily="34" charset="0"/>
                          <a:ea typeface="Calibri" panose="020F0502020204030204" pitchFamily="34" charset="0"/>
                          <a:cs typeface="Arial" panose="020B0604020202020204" pitchFamily="34" charset="0"/>
                        </a:rPr>
                        <a:t>NA</a:t>
                      </a:r>
                      <a:endParaRPr lang="en-US" sz="1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000">
                          <a:effectLst/>
                          <a:latin typeface="Arial" panose="020B0604020202020204" pitchFamily="34" charset="0"/>
                          <a:ea typeface="Calibri" panose="020F0502020204030204" pitchFamily="34" charset="0"/>
                          <a:cs typeface="Arial" panose="020B0604020202020204" pitchFamily="34" charset="0"/>
                        </a:rPr>
                        <a:t>Financial reconciliation – payment of remainder of project funds.</a:t>
                      </a:r>
                      <a:endParaRPr lang="en-US" sz="1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96158584"/>
                  </a:ext>
                </a:extLst>
              </a:tr>
            </a:tbl>
          </a:graphicData>
        </a:graphic>
      </p:graphicFrame>
    </p:spTree>
    <p:extLst>
      <p:ext uri="{BB962C8B-B14F-4D97-AF65-F5344CB8AC3E}">
        <p14:creationId xmlns:p14="http://schemas.microsoft.com/office/powerpoint/2010/main" val="84291444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421"/>
        <p:cNvGrpSpPr/>
        <p:nvPr/>
      </p:nvGrpSpPr>
      <p:grpSpPr>
        <a:xfrm>
          <a:off x="0" y="0"/>
          <a:ext cx="0" cy="0"/>
          <a:chOff x="0" y="0"/>
          <a:chExt cx="0" cy="0"/>
        </a:xfrm>
      </p:grpSpPr>
      <p:pic>
        <p:nvPicPr>
          <p:cNvPr id="443" name="Google Shape;443;p34"/>
          <p:cNvPicPr preferRelativeResize="0"/>
          <p:nvPr/>
        </p:nvPicPr>
        <p:blipFill>
          <a:blip r:embed="rId3">
            <a:alphaModFix/>
          </a:blip>
          <a:stretch>
            <a:fillRect/>
          </a:stretch>
        </p:blipFill>
        <p:spPr>
          <a:xfrm>
            <a:off x="0" y="6113864"/>
            <a:ext cx="12192000" cy="744141"/>
          </a:xfrm>
          <a:prstGeom prst="rect">
            <a:avLst/>
          </a:prstGeom>
          <a:noFill/>
          <a:ln>
            <a:noFill/>
          </a:ln>
        </p:spPr>
      </p:pic>
      <p:sp>
        <p:nvSpPr>
          <p:cNvPr id="3" name="Rectangle 2"/>
          <p:cNvSpPr/>
          <p:nvPr/>
        </p:nvSpPr>
        <p:spPr>
          <a:xfrm>
            <a:off x="478716" y="1275973"/>
            <a:ext cx="11379549" cy="4846904"/>
          </a:xfrm>
          <a:prstGeom prst="rect">
            <a:avLst/>
          </a:prstGeom>
        </p:spPr>
        <p:txBody>
          <a:bodyPr wrap="square">
            <a:spAutoFit/>
          </a:bodyPr>
          <a:lstStyle/>
          <a:p>
            <a:pPr>
              <a:lnSpc>
                <a:spcPct val="107000"/>
              </a:lnSpc>
              <a:spcAft>
                <a:spcPts val="800"/>
              </a:spcAft>
            </a:pPr>
            <a:r>
              <a:rPr lang="en-US" b="1" u="sng">
                <a:latin typeface="Arial" panose="020B0604020202020204" pitchFamily="34" charset="0"/>
                <a:ea typeface="Calibri" panose="020F0502020204030204" pitchFamily="34" charset="0"/>
                <a:cs typeface="Arial" panose="020B0604020202020204" pitchFamily="34" charset="0"/>
              </a:rPr>
              <a:t>CORDAP makes the award to the lead institution only.</a:t>
            </a:r>
          </a:p>
          <a:p>
            <a:pPr>
              <a:lnSpc>
                <a:spcPct val="107000"/>
              </a:lnSpc>
              <a:spcAft>
                <a:spcPts val="800"/>
              </a:spcAft>
            </a:pPr>
            <a:r>
              <a:rPr lang="en-US">
                <a:latin typeface="Arial" panose="020B0604020202020204" pitchFamily="34" charset="0"/>
                <a:ea typeface="Calibri" panose="020F0502020204030204" pitchFamily="34" charset="0"/>
                <a:cs typeface="Arial" panose="020B0604020202020204" pitchFamily="34" charset="0"/>
              </a:rPr>
              <a:t>S</a:t>
            </a:r>
            <a:r>
              <a:rPr lang="en-US">
                <a:effectLst/>
                <a:latin typeface="Arial" panose="020B0604020202020204" pitchFamily="34" charset="0"/>
                <a:ea typeface="Calibri" panose="020F0502020204030204" pitchFamily="34" charset="0"/>
                <a:cs typeface="Arial" panose="020B0604020202020204" pitchFamily="34" charset="0"/>
              </a:rPr>
              <a:t>uccessful applicant organizations are required to sign a legally binding consortium agreement (among themselves) before funds are disbursed.</a:t>
            </a:r>
          </a:p>
          <a:p>
            <a:pPr>
              <a:lnSpc>
                <a:spcPct val="107000"/>
              </a:lnSpc>
              <a:spcAft>
                <a:spcPts val="800"/>
              </a:spcAft>
            </a:pPr>
            <a:r>
              <a:rPr lang="en-US">
                <a:effectLst/>
                <a:latin typeface="Arial" panose="020B0604020202020204" pitchFamily="34" charset="0"/>
                <a:ea typeface="Calibri" panose="020F0502020204030204" pitchFamily="34" charset="0"/>
                <a:cs typeface="Arial" panose="020B0604020202020204" pitchFamily="34" charset="0"/>
              </a:rPr>
              <a:t>This agreement sets the framework for successful project implementation and is a private agreement between the participants to set out the rights and obligations amongst themselves</a:t>
            </a:r>
            <a:r>
              <a:rPr lang="en-US">
                <a:latin typeface="Arial" panose="020B0604020202020204" pitchFamily="34" charset="0"/>
                <a:ea typeface="Calibri" panose="020F0502020204030204" pitchFamily="34" charset="0"/>
                <a:cs typeface="Arial" panose="020B0604020202020204" pitchFamily="34" charset="0"/>
              </a:rPr>
              <a:t>; i</a:t>
            </a:r>
            <a:r>
              <a:rPr lang="en-US">
                <a:effectLst/>
                <a:latin typeface="Arial" panose="020B0604020202020204" pitchFamily="34" charset="0"/>
                <a:ea typeface="Calibri" panose="020F0502020204030204" pitchFamily="34" charset="0"/>
                <a:cs typeface="Arial" panose="020B0604020202020204" pitchFamily="34" charset="0"/>
              </a:rPr>
              <a:t>t does NOT involve CORDAP.</a:t>
            </a:r>
          </a:p>
          <a:p>
            <a:pPr>
              <a:lnSpc>
                <a:spcPct val="107000"/>
              </a:lnSpc>
              <a:spcAft>
                <a:spcPts val="800"/>
              </a:spcAft>
            </a:pPr>
            <a:r>
              <a:rPr lang="en-US">
                <a:effectLst/>
                <a:latin typeface="Arial" panose="020B0604020202020204" pitchFamily="34" charset="0"/>
                <a:ea typeface="Calibri" panose="020F0502020204030204" pitchFamily="34" charset="0"/>
                <a:cs typeface="Arial" panose="020B0604020202020204" pitchFamily="34" charset="0"/>
              </a:rPr>
              <a:t> </a:t>
            </a:r>
          </a:p>
          <a:p>
            <a:pPr>
              <a:lnSpc>
                <a:spcPct val="107000"/>
              </a:lnSpc>
              <a:spcAft>
                <a:spcPts val="800"/>
              </a:spcAft>
            </a:pPr>
            <a:r>
              <a:rPr lang="en-US" b="1">
                <a:latin typeface="Arial" panose="020B0604020202020204" pitchFamily="34" charset="0"/>
                <a:ea typeface="Calibri" panose="020F0502020204030204" pitchFamily="34" charset="0"/>
                <a:cs typeface="Arial" panose="020B0604020202020204" pitchFamily="34" charset="0"/>
              </a:rPr>
              <a:t>C</a:t>
            </a:r>
            <a:r>
              <a:rPr lang="en-US" b="1">
                <a:effectLst/>
                <a:latin typeface="Arial" panose="020B0604020202020204" pitchFamily="34" charset="0"/>
                <a:ea typeface="Calibri" panose="020F0502020204030204" pitchFamily="34" charset="0"/>
                <a:cs typeface="Arial" panose="020B0604020202020204" pitchFamily="34" charset="0"/>
              </a:rPr>
              <a:t>onsortium agreement details:</a:t>
            </a:r>
          </a:p>
          <a:p>
            <a:pPr marL="285750" indent="-285750">
              <a:lnSpc>
                <a:spcPct val="107000"/>
              </a:lnSpc>
              <a:spcAft>
                <a:spcPts val="800"/>
              </a:spcAft>
              <a:buFont typeface="Arial" panose="020B0604020202020204" pitchFamily="34" charset="0"/>
              <a:buChar char="•"/>
            </a:pPr>
            <a:r>
              <a:rPr lang="en-US">
                <a:latin typeface="Arial" panose="020B0604020202020204" pitchFamily="34" charset="0"/>
                <a:ea typeface="Calibri" panose="020F0502020204030204" pitchFamily="34" charset="0"/>
                <a:cs typeface="Arial" panose="020B0604020202020204" pitchFamily="34" charset="0"/>
              </a:rPr>
              <a:t>P</a:t>
            </a:r>
            <a:r>
              <a:rPr lang="en-US">
                <a:effectLst/>
                <a:latin typeface="Arial" panose="020B0604020202020204" pitchFamily="34" charset="0"/>
                <a:ea typeface="Calibri" panose="020F0502020204030204" pitchFamily="34" charset="0"/>
                <a:cs typeface="Arial" panose="020B0604020202020204" pitchFamily="34" charset="0"/>
              </a:rPr>
              <a:t>roject implementation and division of tasks, internal organization, and management of the consortium</a:t>
            </a:r>
          </a:p>
          <a:p>
            <a:pPr marL="285750" indent="-285750">
              <a:lnSpc>
                <a:spcPct val="107000"/>
              </a:lnSpc>
              <a:spcAft>
                <a:spcPts val="800"/>
              </a:spcAft>
              <a:buFont typeface="Arial" panose="020B0604020202020204" pitchFamily="34" charset="0"/>
              <a:buChar char="•"/>
            </a:pPr>
            <a:r>
              <a:rPr lang="en-US">
                <a:latin typeface="Arial" panose="020B0604020202020204" pitchFamily="34" charset="0"/>
                <a:ea typeface="Calibri" panose="020F0502020204030204" pitchFamily="34" charset="0"/>
                <a:cs typeface="Arial" panose="020B0604020202020204" pitchFamily="34" charset="0"/>
              </a:rPr>
              <a:t>P</a:t>
            </a:r>
            <a:r>
              <a:rPr lang="en-US">
                <a:effectLst/>
                <a:latin typeface="Arial" panose="020B0604020202020204" pitchFamily="34" charset="0"/>
                <a:ea typeface="Calibri" panose="020F0502020204030204" pitchFamily="34" charset="0"/>
                <a:cs typeface="Arial" panose="020B0604020202020204" pitchFamily="34" charset="0"/>
              </a:rPr>
              <a:t>roject budget and distribution of funding</a:t>
            </a:r>
          </a:p>
          <a:p>
            <a:pPr marL="285750" indent="-285750">
              <a:lnSpc>
                <a:spcPct val="107000"/>
              </a:lnSpc>
              <a:spcAft>
                <a:spcPts val="800"/>
              </a:spcAft>
              <a:buFont typeface="Arial" panose="020B0604020202020204" pitchFamily="34" charset="0"/>
              <a:buChar char="•"/>
            </a:pPr>
            <a:r>
              <a:rPr lang="en-US">
                <a:latin typeface="Arial" panose="020B0604020202020204" pitchFamily="34" charset="0"/>
                <a:ea typeface="Calibri" panose="020F0502020204030204" pitchFamily="34" charset="0"/>
                <a:cs typeface="Arial" panose="020B0604020202020204" pitchFamily="34" charset="0"/>
              </a:rPr>
              <a:t>R</a:t>
            </a:r>
            <a:r>
              <a:rPr lang="en-US">
                <a:effectLst/>
                <a:latin typeface="Arial" panose="020B0604020202020204" pitchFamily="34" charset="0"/>
                <a:ea typeface="Calibri" panose="020F0502020204030204" pitchFamily="34" charset="0"/>
                <a:cs typeface="Arial" panose="020B0604020202020204" pitchFamily="34" charset="0"/>
              </a:rPr>
              <a:t>ules on rights and obligations related to background, results, and liability</a:t>
            </a:r>
            <a:endParaRPr lang="en-US">
              <a:latin typeface="Arial" panose="020B0604020202020204" pitchFamily="34" charset="0"/>
              <a:ea typeface="Calibri" panose="020F0502020204030204" pitchFamily="34" charset="0"/>
              <a:cs typeface="Arial" panose="020B0604020202020204" pitchFamily="34" charset="0"/>
            </a:endParaRPr>
          </a:p>
          <a:p>
            <a:pPr marL="285750" indent="-285750">
              <a:lnSpc>
                <a:spcPct val="107000"/>
              </a:lnSpc>
              <a:spcAft>
                <a:spcPts val="800"/>
              </a:spcAft>
              <a:buFont typeface="Arial" panose="020B0604020202020204" pitchFamily="34" charset="0"/>
              <a:buChar char="•"/>
            </a:pPr>
            <a:r>
              <a:rPr lang="en-US">
                <a:latin typeface="Arial" panose="020B0604020202020204" pitchFamily="34" charset="0"/>
                <a:ea typeface="Calibri" panose="020F0502020204030204" pitchFamily="34" charset="0"/>
                <a:cs typeface="Arial" panose="020B0604020202020204" pitchFamily="34" charset="0"/>
              </a:rPr>
              <a:t>IP </a:t>
            </a:r>
            <a:r>
              <a:rPr lang="en-US">
                <a:effectLst/>
                <a:latin typeface="Arial" panose="020B0604020202020204" pitchFamily="34" charset="0"/>
                <a:ea typeface="Calibri" panose="020F0502020204030204" pitchFamily="34" charset="0"/>
                <a:cs typeface="Arial" panose="020B0604020202020204" pitchFamily="34" charset="0"/>
              </a:rPr>
              <a:t>management, exploitation and dissemination of results, and boilerplate provisions: duration, termination, communication, applicable law, and settlement of internal disputes, etc., must be addressed.</a:t>
            </a:r>
          </a:p>
          <a:p>
            <a:pPr marL="285750" indent="-285750">
              <a:lnSpc>
                <a:spcPct val="107000"/>
              </a:lnSpc>
              <a:spcAft>
                <a:spcPts val="800"/>
              </a:spcAft>
              <a:buFont typeface="Arial" panose="020B0604020202020204" pitchFamily="34" charset="0"/>
              <a:buChar char="•"/>
            </a:pPr>
            <a:r>
              <a:rPr lang="en-US">
                <a:effectLst/>
                <a:latin typeface="Arial" panose="020B0604020202020204" pitchFamily="34" charset="0"/>
                <a:ea typeface="Calibri" panose="020F0502020204030204" pitchFamily="34" charset="0"/>
                <a:cs typeface="Arial" panose="020B0604020202020204" pitchFamily="34" charset="0"/>
              </a:rPr>
              <a:t>A CORDAP template consortium agreement for applicants </a:t>
            </a:r>
            <a:r>
              <a:rPr lang="en-US">
                <a:latin typeface="Arial" panose="020B0604020202020204" pitchFamily="34" charset="0"/>
                <a:ea typeface="Calibri" panose="020F0502020204030204" pitchFamily="34" charset="0"/>
                <a:cs typeface="Arial" panose="020B0604020202020204" pitchFamily="34" charset="0"/>
              </a:rPr>
              <a:t>to modify for their team </a:t>
            </a:r>
            <a:r>
              <a:rPr lang="en-US">
                <a:effectLst/>
                <a:latin typeface="Arial" panose="020B0604020202020204" pitchFamily="34" charset="0"/>
                <a:ea typeface="Calibri" panose="020F0502020204030204" pitchFamily="34" charset="0"/>
                <a:cs typeface="Arial" panose="020B0604020202020204" pitchFamily="34" charset="0"/>
              </a:rPr>
              <a:t>is available.</a:t>
            </a:r>
            <a:endParaRPr lang="en-US">
              <a:latin typeface="Arial" panose="020B0604020202020204" pitchFamily="34" charset="0"/>
              <a:ea typeface="Calibri" panose="020F0502020204030204" pitchFamily="34" charset="0"/>
              <a:cs typeface="Arial" panose="020B0604020202020204" pitchFamily="34" charset="0"/>
            </a:endParaRPr>
          </a:p>
        </p:txBody>
      </p:sp>
      <p:sp>
        <p:nvSpPr>
          <p:cNvPr id="5" name="TextBox 4"/>
          <p:cNvSpPr txBox="1"/>
          <p:nvPr/>
        </p:nvSpPr>
        <p:spPr>
          <a:xfrm>
            <a:off x="478716" y="243718"/>
            <a:ext cx="8552329" cy="461665"/>
          </a:xfrm>
          <a:prstGeom prst="rect">
            <a:avLst/>
          </a:prstGeom>
          <a:noFill/>
        </p:spPr>
        <p:txBody>
          <a:bodyPr wrap="square" rtlCol="0">
            <a:spAutoFit/>
          </a:bodyPr>
          <a:lstStyle/>
          <a:p>
            <a:r>
              <a:rPr lang="en-US" sz="2400" b="1">
                <a:solidFill>
                  <a:schemeClr val="accent1">
                    <a:lumMod val="50000"/>
                  </a:schemeClr>
                </a:solidFill>
              </a:rPr>
              <a:t>Consortium Agreement - </a:t>
            </a:r>
            <a:r>
              <a:rPr lang="en-US">
                <a:solidFill>
                  <a:schemeClr val="accent1">
                    <a:lumMod val="50000"/>
                  </a:schemeClr>
                </a:solidFill>
              </a:rPr>
              <a:t>NOTE: not required at this stage</a:t>
            </a:r>
          </a:p>
        </p:txBody>
      </p:sp>
      <p:pic>
        <p:nvPicPr>
          <p:cNvPr id="2" name="Picture 1"/>
          <p:cNvPicPr>
            <a:picLocks noChangeAspect="1"/>
          </p:cNvPicPr>
          <p:nvPr/>
        </p:nvPicPr>
        <p:blipFill>
          <a:blip r:embed="rId4"/>
          <a:stretch>
            <a:fillRect/>
          </a:stretch>
        </p:blipFill>
        <p:spPr>
          <a:xfrm>
            <a:off x="9232691" y="171619"/>
            <a:ext cx="2474965" cy="1067528"/>
          </a:xfrm>
          <a:prstGeom prst="rect">
            <a:avLst/>
          </a:prstGeom>
        </p:spPr>
      </p:pic>
    </p:spTree>
    <p:extLst>
      <p:ext uri="{BB962C8B-B14F-4D97-AF65-F5344CB8AC3E}">
        <p14:creationId xmlns:p14="http://schemas.microsoft.com/office/powerpoint/2010/main" val="177445009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421"/>
        <p:cNvGrpSpPr/>
        <p:nvPr/>
      </p:nvGrpSpPr>
      <p:grpSpPr>
        <a:xfrm>
          <a:off x="0" y="0"/>
          <a:ext cx="0" cy="0"/>
          <a:chOff x="0" y="0"/>
          <a:chExt cx="0" cy="0"/>
        </a:xfrm>
      </p:grpSpPr>
      <p:pic>
        <p:nvPicPr>
          <p:cNvPr id="443" name="Google Shape;443;p34"/>
          <p:cNvPicPr preferRelativeResize="0"/>
          <p:nvPr/>
        </p:nvPicPr>
        <p:blipFill>
          <a:blip r:embed="rId3">
            <a:alphaModFix/>
          </a:blip>
          <a:stretch>
            <a:fillRect/>
          </a:stretch>
        </p:blipFill>
        <p:spPr>
          <a:xfrm>
            <a:off x="0" y="6113864"/>
            <a:ext cx="12192000" cy="744141"/>
          </a:xfrm>
          <a:prstGeom prst="rect">
            <a:avLst/>
          </a:prstGeom>
          <a:noFill/>
          <a:ln>
            <a:noFill/>
          </a:ln>
        </p:spPr>
      </p:pic>
      <p:sp>
        <p:nvSpPr>
          <p:cNvPr id="2" name="TextBox 1"/>
          <p:cNvSpPr txBox="1"/>
          <p:nvPr/>
        </p:nvSpPr>
        <p:spPr>
          <a:xfrm>
            <a:off x="473335" y="217661"/>
            <a:ext cx="6219972" cy="461665"/>
          </a:xfrm>
          <a:prstGeom prst="rect">
            <a:avLst/>
          </a:prstGeom>
          <a:noFill/>
        </p:spPr>
        <p:txBody>
          <a:bodyPr wrap="none" rtlCol="0">
            <a:spAutoFit/>
          </a:bodyPr>
          <a:lstStyle/>
          <a:p>
            <a:r>
              <a:rPr lang="en-US" sz="2400" b="1">
                <a:solidFill>
                  <a:schemeClr val="accent1">
                    <a:lumMod val="50000"/>
                  </a:schemeClr>
                </a:solidFill>
              </a:rPr>
              <a:t>Proposal evaluation criteria and process</a:t>
            </a:r>
          </a:p>
        </p:txBody>
      </p:sp>
      <p:sp>
        <p:nvSpPr>
          <p:cNvPr id="3" name="Rectangle 2"/>
          <p:cNvSpPr/>
          <p:nvPr/>
        </p:nvSpPr>
        <p:spPr>
          <a:xfrm>
            <a:off x="631640" y="751864"/>
            <a:ext cx="11172433" cy="4607608"/>
          </a:xfrm>
          <a:prstGeom prst="rect">
            <a:avLst/>
          </a:prstGeom>
        </p:spPr>
        <p:txBody>
          <a:bodyPr wrap="square">
            <a:spAutoFit/>
          </a:bodyPr>
          <a:lstStyle/>
          <a:p>
            <a:pPr>
              <a:lnSpc>
                <a:spcPct val="107000"/>
              </a:lnSpc>
              <a:spcAft>
                <a:spcPts val="800"/>
              </a:spcAft>
            </a:pPr>
            <a:endParaRPr lang="en-US" sz="1600">
              <a:effectLst/>
              <a:ea typeface="Calibri" panose="020F0502020204030204" pitchFamily="34" charset="0"/>
              <a:cs typeface="Arial" panose="020B0604020202020204" pitchFamily="34" charset="0"/>
            </a:endParaRPr>
          </a:p>
          <a:p>
            <a:pPr>
              <a:lnSpc>
                <a:spcPct val="107000"/>
              </a:lnSpc>
              <a:spcAft>
                <a:spcPts val="800"/>
              </a:spcAft>
            </a:pPr>
            <a:r>
              <a:rPr lang="en-US" sz="1600">
                <a:effectLst/>
                <a:ea typeface="Calibri" panose="020F0502020204030204" pitchFamily="34" charset="0"/>
                <a:cs typeface="Arial" panose="020B0604020202020204" pitchFamily="34" charset="0"/>
              </a:rPr>
              <a:t>Full proposals will undergo a full international two-stage peer review (topic experts’ evaluations feeding into panel review). </a:t>
            </a:r>
          </a:p>
          <a:p>
            <a:pPr>
              <a:lnSpc>
                <a:spcPct val="107000"/>
              </a:lnSpc>
              <a:spcAft>
                <a:spcPts val="800"/>
              </a:spcAft>
            </a:pPr>
            <a:r>
              <a:rPr lang="en-US" sz="1600">
                <a:ea typeface="Calibri" panose="020F0502020204030204" pitchFamily="34" charset="0"/>
                <a:cs typeface="Arial" panose="020B0604020202020204" pitchFamily="34" charset="0"/>
              </a:rPr>
              <a:t>All eligible applications will receive feedback from the review panel, whether funded or not.</a:t>
            </a:r>
            <a:endParaRPr lang="en-US" sz="1600">
              <a:effectLst/>
              <a:ea typeface="Calibri" panose="020F0502020204030204" pitchFamily="34" charset="0"/>
              <a:cs typeface="Arial" panose="020B0604020202020204" pitchFamily="34" charset="0"/>
            </a:endParaRPr>
          </a:p>
          <a:p>
            <a:pPr>
              <a:lnSpc>
                <a:spcPct val="107000"/>
              </a:lnSpc>
              <a:spcAft>
                <a:spcPts val="800"/>
              </a:spcAft>
            </a:pPr>
            <a:r>
              <a:rPr lang="en-US" sz="1600" b="1">
                <a:ea typeface="Calibri" panose="020F0502020204030204" pitchFamily="34" charset="0"/>
                <a:cs typeface="Arial" panose="020B0604020202020204" pitchFamily="34" charset="0"/>
              </a:rPr>
              <a:t>The review criteria remain the same as for the concept note stage:</a:t>
            </a:r>
            <a:endParaRPr lang="en-US" sz="1600" b="1">
              <a:effectLst/>
              <a:ea typeface="Calibri" panose="020F0502020204030204" pitchFamily="34" charset="0"/>
              <a:cs typeface="Arial" panose="020B0604020202020204" pitchFamily="34" charset="0"/>
            </a:endParaRPr>
          </a:p>
          <a:p>
            <a:pPr marL="342900" marR="0" lvl="0" indent="-342900" rtl="0">
              <a:lnSpc>
                <a:spcPct val="107000"/>
              </a:lnSpc>
              <a:spcBef>
                <a:spcPts val="0"/>
              </a:spcBef>
              <a:spcAft>
                <a:spcPts val="0"/>
              </a:spcAft>
              <a:buFont typeface="Arial" panose="020B0604020202020204" pitchFamily="34" charset="0"/>
              <a:buChar char="●"/>
            </a:pPr>
            <a:endParaRPr lang="en-US" sz="1400">
              <a:solidFill>
                <a:schemeClr val="accent1">
                  <a:lumMod val="50000"/>
                </a:schemeClr>
              </a:solidFill>
              <a:effectLst/>
              <a:latin typeface="Arial" panose="020B0604020202020204" pitchFamily="34" charset="0"/>
              <a:ea typeface="Noto Sans Symbols"/>
              <a:cs typeface="Arial" panose="020B0604020202020204" pitchFamily="34" charset="0"/>
            </a:endParaRPr>
          </a:p>
          <a:p>
            <a:pPr marL="342900" marR="0" lvl="0" indent="-342900" rtl="0">
              <a:lnSpc>
                <a:spcPct val="107000"/>
              </a:lnSpc>
              <a:spcBef>
                <a:spcPts val="0"/>
              </a:spcBef>
              <a:spcAft>
                <a:spcPts val="0"/>
              </a:spcAft>
              <a:buFont typeface="Arial" panose="020B0604020202020204" pitchFamily="34" charset="0"/>
              <a:buChar char="●"/>
            </a:pPr>
            <a:r>
              <a:rPr lang="en-US" sz="1400">
                <a:solidFill>
                  <a:schemeClr val="accent1">
                    <a:lumMod val="50000"/>
                  </a:schemeClr>
                </a:solidFill>
                <a:effectLst/>
                <a:latin typeface="Arial" panose="020B0604020202020204" pitchFamily="34" charset="0"/>
                <a:ea typeface="Noto Sans Symbols"/>
                <a:cs typeface="Arial" panose="020B0604020202020204" pitchFamily="34" charset="0"/>
              </a:rPr>
              <a:t>Qualifications and track record of the applicant teams and applicant diversity</a:t>
            </a:r>
          </a:p>
          <a:p>
            <a:pPr marL="342900" marR="0" lvl="0" indent="-342900">
              <a:lnSpc>
                <a:spcPct val="107000"/>
              </a:lnSpc>
              <a:spcBef>
                <a:spcPts val="0"/>
              </a:spcBef>
              <a:spcAft>
                <a:spcPts val="0"/>
              </a:spcAft>
              <a:buFont typeface="Arial" panose="020B0604020202020204" pitchFamily="34" charset="0"/>
              <a:buChar char="●"/>
            </a:pPr>
            <a:r>
              <a:rPr lang="en-US" sz="1400">
                <a:solidFill>
                  <a:schemeClr val="accent1">
                    <a:lumMod val="50000"/>
                  </a:schemeClr>
                </a:solidFill>
                <a:effectLst/>
                <a:latin typeface="Arial" panose="020B0604020202020204" pitchFamily="34" charset="0"/>
                <a:ea typeface="Noto Sans Symbols"/>
                <a:cs typeface="Arial" panose="020B0604020202020204" pitchFamily="34" charset="0"/>
              </a:rPr>
              <a:t>Innovation or novelty of the idea</a:t>
            </a:r>
          </a:p>
          <a:p>
            <a:pPr marL="342900" marR="0" lvl="0" indent="-342900">
              <a:lnSpc>
                <a:spcPct val="107000"/>
              </a:lnSpc>
              <a:spcBef>
                <a:spcPts val="0"/>
              </a:spcBef>
              <a:spcAft>
                <a:spcPts val="0"/>
              </a:spcAft>
              <a:buFont typeface="Arial" panose="020B0604020202020204" pitchFamily="34" charset="0"/>
              <a:buChar char="●"/>
            </a:pPr>
            <a:r>
              <a:rPr lang="en-US" sz="1400">
                <a:solidFill>
                  <a:schemeClr val="accent1">
                    <a:lumMod val="50000"/>
                  </a:schemeClr>
                </a:solidFill>
                <a:effectLst/>
                <a:latin typeface="Arial" panose="020B0604020202020204" pitchFamily="34" charset="0"/>
                <a:ea typeface="Noto Sans Symbols"/>
                <a:cs typeface="Arial" panose="020B0604020202020204" pitchFamily="34" charset="0"/>
              </a:rPr>
              <a:t>Potential of the project to make step changes and be transformational in its field</a:t>
            </a:r>
          </a:p>
          <a:p>
            <a:pPr marL="342900" marR="0" lvl="0" indent="-342900">
              <a:lnSpc>
                <a:spcPct val="107000"/>
              </a:lnSpc>
              <a:spcBef>
                <a:spcPts val="0"/>
              </a:spcBef>
              <a:spcAft>
                <a:spcPts val="0"/>
              </a:spcAft>
              <a:buFont typeface="Arial" panose="020B0604020202020204" pitchFamily="34" charset="0"/>
              <a:buChar char="●"/>
            </a:pPr>
            <a:r>
              <a:rPr lang="en-US" sz="1400">
                <a:solidFill>
                  <a:schemeClr val="accent1">
                    <a:lumMod val="50000"/>
                  </a:schemeClr>
                </a:solidFill>
                <a:effectLst/>
                <a:latin typeface="Arial" panose="020B0604020202020204" pitchFamily="34" charset="0"/>
                <a:ea typeface="Noto Sans Symbols"/>
                <a:cs typeface="Arial" panose="020B0604020202020204" pitchFamily="34" charset="0"/>
              </a:rPr>
              <a:t>Targeted impact and pathway and timing to impact </a:t>
            </a:r>
          </a:p>
          <a:p>
            <a:pPr marL="342900" marR="0" lvl="0" indent="-342900">
              <a:lnSpc>
                <a:spcPct val="107000"/>
              </a:lnSpc>
              <a:spcBef>
                <a:spcPts val="0"/>
              </a:spcBef>
              <a:spcAft>
                <a:spcPts val="0"/>
              </a:spcAft>
              <a:buFont typeface="Arial" panose="020B0604020202020204" pitchFamily="34" charset="0"/>
              <a:buChar char="●"/>
            </a:pPr>
            <a:r>
              <a:rPr lang="en-US" sz="1400">
                <a:solidFill>
                  <a:schemeClr val="accent1">
                    <a:lumMod val="50000"/>
                  </a:schemeClr>
                </a:solidFill>
                <a:effectLst/>
                <a:latin typeface="Arial" panose="020B0604020202020204" pitchFamily="34" charset="0"/>
                <a:ea typeface="Noto Sans Symbols"/>
                <a:cs typeface="Arial" panose="020B0604020202020204" pitchFamily="34" charset="0"/>
              </a:rPr>
              <a:t>Alignment with nominated R&amp;D investment themes or areas</a:t>
            </a:r>
          </a:p>
          <a:p>
            <a:pPr marL="342900" marR="0" lvl="0" indent="-342900">
              <a:lnSpc>
                <a:spcPct val="107000"/>
              </a:lnSpc>
              <a:spcBef>
                <a:spcPts val="0"/>
              </a:spcBef>
              <a:spcAft>
                <a:spcPts val="0"/>
              </a:spcAft>
              <a:buFont typeface="Arial" panose="020B0604020202020204" pitchFamily="34" charset="0"/>
              <a:buChar char="●"/>
            </a:pPr>
            <a:r>
              <a:rPr lang="en-US" sz="1400">
                <a:solidFill>
                  <a:schemeClr val="accent1">
                    <a:lumMod val="50000"/>
                  </a:schemeClr>
                </a:solidFill>
                <a:effectLst/>
                <a:latin typeface="Arial" panose="020B0604020202020204" pitchFamily="34" charset="0"/>
                <a:ea typeface="Noto Sans Symbols"/>
                <a:cs typeface="Arial" panose="020B0604020202020204" pitchFamily="34" charset="0"/>
              </a:rPr>
              <a:t>Management and coordination of the project</a:t>
            </a:r>
          </a:p>
          <a:p>
            <a:pPr marL="342900" marR="0" lvl="0" indent="-342900">
              <a:lnSpc>
                <a:spcPct val="107000"/>
              </a:lnSpc>
              <a:spcBef>
                <a:spcPts val="0"/>
              </a:spcBef>
              <a:spcAft>
                <a:spcPts val="0"/>
              </a:spcAft>
              <a:buFont typeface="Arial" panose="020B0604020202020204" pitchFamily="34" charset="0"/>
              <a:buChar char="●"/>
            </a:pPr>
            <a:r>
              <a:rPr lang="en-US" sz="1400">
                <a:solidFill>
                  <a:schemeClr val="accent1">
                    <a:lumMod val="50000"/>
                  </a:schemeClr>
                </a:solidFill>
                <a:effectLst/>
                <a:latin typeface="Arial" panose="020B0604020202020204" pitchFamily="34" charset="0"/>
                <a:ea typeface="Noto Sans Symbols"/>
                <a:cs typeface="Arial" panose="020B0604020202020204" pitchFamily="34" charset="0"/>
              </a:rPr>
              <a:t>Cost-effectiveness</a:t>
            </a:r>
          </a:p>
          <a:p>
            <a:pPr marL="342900" marR="0" lvl="0" indent="-342900">
              <a:lnSpc>
                <a:spcPct val="107000"/>
              </a:lnSpc>
              <a:spcBef>
                <a:spcPts val="0"/>
              </a:spcBef>
              <a:spcAft>
                <a:spcPts val="800"/>
              </a:spcAft>
              <a:buFont typeface="Arial" panose="020B0604020202020204" pitchFamily="34" charset="0"/>
              <a:buChar char="●"/>
            </a:pPr>
            <a:r>
              <a:rPr lang="en-US" sz="1400">
                <a:solidFill>
                  <a:schemeClr val="accent1">
                    <a:lumMod val="50000"/>
                  </a:schemeClr>
                </a:solidFill>
                <a:effectLst/>
                <a:latin typeface="Arial" panose="020B0604020202020204" pitchFamily="34" charset="0"/>
                <a:ea typeface="Noto Sans Symbols"/>
                <a:cs typeface="Arial" panose="020B0604020202020204" pitchFamily="34" charset="0"/>
              </a:rPr>
              <a:t>Broader impact and breadth of socioeconomic applicability</a:t>
            </a:r>
          </a:p>
          <a:p>
            <a:pPr marL="342900" marR="0" lvl="0" indent="-342900">
              <a:lnSpc>
                <a:spcPct val="107000"/>
              </a:lnSpc>
              <a:spcBef>
                <a:spcPts val="0"/>
              </a:spcBef>
              <a:spcAft>
                <a:spcPts val="800"/>
              </a:spcAft>
              <a:buFont typeface="Arial" panose="020B0604020202020204" pitchFamily="34" charset="0"/>
              <a:buChar char="●"/>
            </a:pPr>
            <a:endParaRPr lang="en-US" sz="1600">
              <a:ea typeface="Noto Sans Symbols"/>
              <a:cs typeface="Noto Sans Symbols"/>
            </a:endParaRPr>
          </a:p>
          <a:p>
            <a:pPr marR="0" lvl="0">
              <a:lnSpc>
                <a:spcPct val="107000"/>
              </a:lnSpc>
              <a:spcBef>
                <a:spcPts val="0"/>
              </a:spcBef>
              <a:spcAft>
                <a:spcPts val="800"/>
              </a:spcAft>
            </a:pPr>
            <a:r>
              <a:rPr lang="en-US" sz="1600">
                <a:effectLst/>
                <a:ea typeface="Noto Sans Symbols"/>
                <a:cs typeface="Noto Sans Symbols"/>
              </a:rPr>
              <a:t>CORDAP will seek to fund a balanced and complementary portfolio of projects across the project type and priority areas to ensure a broad impact.</a:t>
            </a:r>
          </a:p>
        </p:txBody>
      </p:sp>
    </p:spTree>
    <p:extLst>
      <p:ext uri="{BB962C8B-B14F-4D97-AF65-F5344CB8AC3E}">
        <p14:creationId xmlns:p14="http://schemas.microsoft.com/office/powerpoint/2010/main" val="394085564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897807-1F17-2565-DF32-62DB5C603B4D}"/>
              </a:ext>
            </a:extLst>
          </p:cNvPr>
          <p:cNvSpPr>
            <a:spLocks noGrp="1"/>
          </p:cNvSpPr>
          <p:nvPr>
            <p:ph type="title"/>
          </p:nvPr>
        </p:nvSpPr>
        <p:spPr/>
        <p:txBody>
          <a:bodyPr>
            <a:normAutofit fontScale="90000"/>
          </a:bodyPr>
          <a:lstStyle/>
          <a:p>
            <a:r>
              <a:rPr lang="en-US" sz="6000">
                <a:solidFill>
                  <a:schemeClr val="accent1">
                    <a:lumMod val="50000"/>
                  </a:schemeClr>
                </a:solidFill>
              </a:rPr>
              <a:t>Some important points to note </a:t>
            </a:r>
            <a:br>
              <a:rPr lang="en-US" sz="6000"/>
            </a:br>
            <a:endParaRPr lang="en-US"/>
          </a:p>
        </p:txBody>
      </p:sp>
      <p:sp>
        <p:nvSpPr>
          <p:cNvPr id="3" name="Text Placeholder 2">
            <a:extLst>
              <a:ext uri="{FF2B5EF4-FFF2-40B4-BE49-F238E27FC236}">
                <a16:creationId xmlns:a16="http://schemas.microsoft.com/office/drawing/2014/main" id="{514FC589-9764-56F7-F7AF-7ADD1B9E6A2B}"/>
              </a:ext>
            </a:extLst>
          </p:cNvPr>
          <p:cNvSpPr>
            <a:spLocks noGrp="1"/>
          </p:cNvSpPr>
          <p:nvPr>
            <p:ph type="body" idx="1"/>
          </p:nvPr>
        </p:nvSpPr>
        <p:spPr/>
        <p:txBody>
          <a:bodyPr>
            <a:normAutofit fontScale="47500" lnSpcReduction="20000"/>
          </a:bodyPr>
          <a:lstStyle/>
          <a:p>
            <a:pPr marL="285750" indent="-285750">
              <a:lnSpc>
                <a:spcPct val="150000"/>
              </a:lnSpc>
              <a:buFont typeface="Arial" panose="020B0604020202020204" pitchFamily="34" charset="0"/>
              <a:buChar char="•"/>
            </a:pPr>
            <a:r>
              <a:rPr lang="en-US">
                <a:solidFill>
                  <a:schemeClr val="accent1">
                    <a:lumMod val="50000"/>
                  </a:schemeClr>
                </a:solidFill>
              </a:rPr>
              <a:t>Innovative with high potential for impact or transformative advances – is it transferable? </a:t>
            </a:r>
          </a:p>
          <a:p>
            <a:pPr marL="285750" indent="-285750">
              <a:lnSpc>
                <a:spcPct val="150000"/>
              </a:lnSpc>
              <a:buFont typeface="Arial" panose="020B0604020202020204" pitchFamily="34" charset="0"/>
              <a:buChar char="•"/>
            </a:pPr>
            <a:r>
              <a:rPr lang="en-US">
                <a:solidFill>
                  <a:schemeClr val="accent1">
                    <a:lumMod val="50000"/>
                  </a:schemeClr>
                </a:solidFill>
              </a:rPr>
              <a:t>The solution is broadly applicable – not specific to your location or circumstances.</a:t>
            </a:r>
          </a:p>
          <a:p>
            <a:pPr marL="285750" indent="-285750">
              <a:lnSpc>
                <a:spcPct val="150000"/>
              </a:lnSpc>
              <a:buFont typeface="Arial" panose="020B0604020202020204" pitchFamily="34" charset="0"/>
              <a:buChar char="•"/>
            </a:pPr>
            <a:r>
              <a:rPr lang="en-US">
                <a:solidFill>
                  <a:schemeClr val="accent1">
                    <a:lumMod val="50000"/>
                  </a:schemeClr>
                </a:solidFill>
              </a:rPr>
              <a:t>Demonstrated knowledge of the field – </a:t>
            </a:r>
            <a:r>
              <a:rPr lang="en-US" b="1">
                <a:solidFill>
                  <a:schemeClr val="accent1">
                    <a:lumMod val="50000"/>
                  </a:schemeClr>
                </a:solidFill>
              </a:rPr>
              <a:t>state-of-the-art and existing solutions </a:t>
            </a:r>
            <a:r>
              <a:rPr lang="en-US">
                <a:solidFill>
                  <a:schemeClr val="accent1">
                    <a:lumMod val="50000"/>
                  </a:schemeClr>
                </a:solidFill>
              </a:rPr>
              <a:t>- why is your idea better?</a:t>
            </a:r>
          </a:p>
          <a:p>
            <a:pPr marL="285750" indent="-285750">
              <a:lnSpc>
                <a:spcPct val="150000"/>
              </a:lnSpc>
              <a:buFont typeface="Arial" panose="020B0604020202020204" pitchFamily="34" charset="0"/>
              <a:buChar char="•"/>
            </a:pPr>
            <a:r>
              <a:rPr lang="en-US">
                <a:solidFill>
                  <a:schemeClr val="accent1">
                    <a:lumMod val="50000"/>
                  </a:schemeClr>
                </a:solidFill>
              </a:rPr>
              <a:t>All required expertise is covered – all team members are required, integrated into the plan, and have input to the proposal; the budget should reflect this – </a:t>
            </a:r>
            <a:r>
              <a:rPr lang="en-US" b="1">
                <a:solidFill>
                  <a:schemeClr val="accent1">
                    <a:lumMod val="50000"/>
                  </a:schemeClr>
                </a:solidFill>
              </a:rPr>
              <a:t>in particular developing country team members.</a:t>
            </a:r>
          </a:p>
          <a:p>
            <a:pPr marL="285750" indent="-285750">
              <a:lnSpc>
                <a:spcPct val="150000"/>
              </a:lnSpc>
              <a:buFont typeface="Arial" panose="020B0604020202020204" pitchFamily="34" charset="0"/>
              <a:buChar char="•"/>
            </a:pPr>
            <a:r>
              <a:rPr lang="en-US">
                <a:solidFill>
                  <a:schemeClr val="accent1">
                    <a:lumMod val="50000"/>
                  </a:schemeClr>
                </a:solidFill>
              </a:rPr>
              <a:t>Clearly states the problem, solution, approach, objectives, and work plan (if featuring multiple parts, bring ideas together to form a single coherent proposal).</a:t>
            </a:r>
          </a:p>
          <a:p>
            <a:pPr marL="285750" indent="-285750">
              <a:lnSpc>
                <a:spcPct val="150000"/>
              </a:lnSpc>
              <a:buFont typeface="Arial" panose="020B0604020202020204" pitchFamily="34" charset="0"/>
              <a:buChar char="•"/>
            </a:pPr>
            <a:r>
              <a:rPr lang="en-US">
                <a:solidFill>
                  <a:schemeClr val="accent1">
                    <a:lumMod val="50000"/>
                  </a:schemeClr>
                </a:solidFill>
              </a:rPr>
              <a:t>For translational/development projects, know what else is needed!</a:t>
            </a:r>
          </a:p>
          <a:p>
            <a:pPr marL="285750" indent="-285750">
              <a:lnSpc>
                <a:spcPct val="150000"/>
              </a:lnSpc>
              <a:buFont typeface="Arial" panose="020B0604020202020204" pitchFamily="34" charset="0"/>
              <a:buChar char="•"/>
            </a:pPr>
            <a:r>
              <a:rPr lang="en-US">
                <a:solidFill>
                  <a:schemeClr val="accent1">
                    <a:lumMod val="50000"/>
                  </a:schemeClr>
                </a:solidFill>
              </a:rPr>
              <a:t>Clearly state the IP situation where required.</a:t>
            </a:r>
          </a:p>
          <a:p>
            <a:pPr marL="285750" indent="-285750">
              <a:lnSpc>
                <a:spcPct val="150000"/>
              </a:lnSpc>
              <a:buFont typeface="Arial" panose="020B0604020202020204" pitchFamily="34" charset="0"/>
              <a:buChar char="•"/>
            </a:pPr>
            <a:r>
              <a:rPr lang="en-US">
                <a:solidFill>
                  <a:schemeClr val="accent1">
                    <a:lumMod val="50000"/>
                  </a:schemeClr>
                </a:solidFill>
              </a:rPr>
              <a:t>Good management of the project – </a:t>
            </a:r>
            <a:r>
              <a:rPr lang="en-US" b="1">
                <a:solidFill>
                  <a:schemeClr val="accent1">
                    <a:lumMod val="50000"/>
                  </a:schemeClr>
                </a:solidFill>
              </a:rPr>
              <a:t>address the risks, both technical and operational!</a:t>
            </a:r>
          </a:p>
          <a:p>
            <a:pPr marL="285750" indent="-285750">
              <a:lnSpc>
                <a:spcPct val="150000"/>
              </a:lnSpc>
              <a:buFont typeface="Arial" panose="020B0604020202020204" pitchFamily="34" charset="0"/>
              <a:buChar char="•"/>
            </a:pPr>
            <a:r>
              <a:rPr lang="en-US">
                <a:solidFill>
                  <a:schemeClr val="accent1">
                    <a:lumMod val="50000"/>
                  </a:schemeClr>
                </a:solidFill>
              </a:rPr>
              <a:t>Where relevant, discuss potential long-terms plans for your solutions.</a:t>
            </a:r>
          </a:p>
          <a:p>
            <a:endParaRPr lang="en-US"/>
          </a:p>
        </p:txBody>
      </p:sp>
      <p:pic>
        <p:nvPicPr>
          <p:cNvPr id="4" name="Google Shape;443;p34">
            <a:extLst>
              <a:ext uri="{FF2B5EF4-FFF2-40B4-BE49-F238E27FC236}">
                <a16:creationId xmlns:a16="http://schemas.microsoft.com/office/drawing/2014/main" id="{99B06E55-1A8E-EB63-4E26-59A745741A16}"/>
              </a:ext>
            </a:extLst>
          </p:cNvPr>
          <p:cNvPicPr preferRelativeResize="0"/>
          <p:nvPr/>
        </p:nvPicPr>
        <p:blipFill>
          <a:blip r:embed="rId2">
            <a:alphaModFix/>
          </a:blip>
          <a:stretch>
            <a:fillRect/>
          </a:stretch>
        </p:blipFill>
        <p:spPr>
          <a:xfrm>
            <a:off x="0" y="6113864"/>
            <a:ext cx="12192000" cy="744141"/>
          </a:xfrm>
          <a:prstGeom prst="rect">
            <a:avLst/>
          </a:prstGeom>
          <a:noFill/>
          <a:ln>
            <a:noFill/>
          </a:ln>
        </p:spPr>
      </p:pic>
    </p:spTree>
    <p:extLst>
      <p:ext uri="{BB962C8B-B14F-4D97-AF65-F5344CB8AC3E}">
        <p14:creationId xmlns:p14="http://schemas.microsoft.com/office/powerpoint/2010/main" val="1671171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421"/>
        <p:cNvGrpSpPr/>
        <p:nvPr/>
      </p:nvGrpSpPr>
      <p:grpSpPr>
        <a:xfrm>
          <a:off x="0" y="0"/>
          <a:ext cx="0" cy="0"/>
          <a:chOff x="0" y="0"/>
          <a:chExt cx="0" cy="0"/>
        </a:xfrm>
      </p:grpSpPr>
      <p:pic>
        <p:nvPicPr>
          <p:cNvPr id="5" name="Picture 4"/>
          <p:cNvPicPr>
            <a:picLocks noChangeAspect="1"/>
          </p:cNvPicPr>
          <p:nvPr/>
        </p:nvPicPr>
        <p:blipFill>
          <a:blip r:embed="rId3">
            <a:extLst>
              <a:ext uri="{BEBA8EAE-BF5A-486C-A8C5-ECC9F3942E4B}">
                <a14:imgProps xmlns:a14="http://schemas.microsoft.com/office/drawing/2010/main">
                  <a14:imgLayer r:embed="rId4">
                    <a14:imgEffect>
                      <a14:artisticGlowDiffused intensity="0"/>
                    </a14:imgEffect>
                  </a14:imgLayer>
                </a14:imgProps>
              </a:ext>
            </a:extLst>
          </a:blip>
          <a:stretch>
            <a:fillRect/>
          </a:stretch>
        </p:blipFill>
        <p:spPr>
          <a:xfrm>
            <a:off x="7266791" y="360382"/>
            <a:ext cx="3725508" cy="2495420"/>
          </a:xfrm>
          <a:prstGeom prst="rect">
            <a:avLst/>
          </a:prstGeom>
          <a:effectLst>
            <a:outerShdw dist="50800" sx="1000" sy="1000" algn="ctr" rotWithShape="0">
              <a:srgbClr val="000000"/>
            </a:outerShdw>
            <a:reflection endPos="0" dist="50800" dir="5400000" sy="-100000" algn="bl" rotWithShape="0"/>
          </a:effectLst>
        </p:spPr>
      </p:pic>
      <p:pic>
        <p:nvPicPr>
          <p:cNvPr id="443" name="Google Shape;443;p34"/>
          <p:cNvPicPr preferRelativeResize="0"/>
          <p:nvPr/>
        </p:nvPicPr>
        <p:blipFill>
          <a:blip r:embed="rId5">
            <a:alphaModFix/>
          </a:blip>
          <a:stretch>
            <a:fillRect/>
          </a:stretch>
        </p:blipFill>
        <p:spPr>
          <a:xfrm>
            <a:off x="0" y="6113864"/>
            <a:ext cx="12192000" cy="744141"/>
          </a:xfrm>
          <a:prstGeom prst="rect">
            <a:avLst/>
          </a:prstGeom>
          <a:noFill/>
          <a:ln>
            <a:noFill/>
          </a:ln>
        </p:spPr>
      </p:pic>
      <p:sp>
        <p:nvSpPr>
          <p:cNvPr id="2" name="TextBox 1"/>
          <p:cNvSpPr txBox="1"/>
          <p:nvPr/>
        </p:nvSpPr>
        <p:spPr>
          <a:xfrm>
            <a:off x="546847" y="242048"/>
            <a:ext cx="5032147" cy="461665"/>
          </a:xfrm>
          <a:prstGeom prst="rect">
            <a:avLst/>
          </a:prstGeom>
          <a:noFill/>
        </p:spPr>
        <p:txBody>
          <a:bodyPr wrap="none" rtlCol="0">
            <a:spAutoFit/>
          </a:bodyPr>
          <a:lstStyle/>
          <a:p>
            <a:r>
              <a:rPr lang="en-US" sz="2400" b="1">
                <a:solidFill>
                  <a:schemeClr val="accent1">
                    <a:lumMod val="50000"/>
                  </a:schemeClr>
                </a:solidFill>
              </a:rPr>
              <a:t>How do I submit a full proposal?</a:t>
            </a:r>
          </a:p>
        </p:txBody>
      </p:sp>
      <p:sp>
        <p:nvSpPr>
          <p:cNvPr id="3" name="Rectangle 2"/>
          <p:cNvSpPr/>
          <p:nvPr/>
        </p:nvSpPr>
        <p:spPr>
          <a:xfrm>
            <a:off x="546847" y="2855802"/>
            <a:ext cx="11372626" cy="3685881"/>
          </a:xfrm>
          <a:prstGeom prst="rect">
            <a:avLst/>
          </a:prstGeom>
        </p:spPr>
        <p:txBody>
          <a:bodyPr wrap="square">
            <a:spAutoFit/>
          </a:bodyPr>
          <a:lstStyle/>
          <a:p>
            <a:pPr lvl="0">
              <a:lnSpc>
                <a:spcPct val="107000"/>
              </a:lnSpc>
              <a:spcAft>
                <a:spcPts val="800"/>
              </a:spcAft>
            </a:pPr>
            <a:r>
              <a:rPr lang="en-US">
                <a:latin typeface="Arial" panose="020B0604020202020204" pitchFamily="34" charset="0"/>
                <a:ea typeface="Calibri" panose="020F0502020204030204" pitchFamily="34" charset="0"/>
                <a:cs typeface="Arial" panose="020B0604020202020204" pitchFamily="34" charset="0"/>
              </a:rPr>
              <a:t>At the full proposal stage, there are three documents you need to complete and upload:</a:t>
            </a:r>
          </a:p>
          <a:p>
            <a:pPr marL="800100" lvl="1" indent="-342900">
              <a:buFont typeface="Arial" panose="020B0604020202020204" pitchFamily="34" charset="0"/>
              <a:buChar char="•"/>
            </a:pPr>
            <a:r>
              <a:rPr lang="en-US">
                <a:latin typeface="Arial" panose="020B0604020202020204" pitchFamily="34" charset="0"/>
                <a:ea typeface="Calibri" panose="020F0502020204030204" pitchFamily="34" charset="0"/>
                <a:cs typeface="Arial" panose="020B0604020202020204" pitchFamily="34" charset="0"/>
              </a:rPr>
              <a:t>Full Proposal Submission Form Template</a:t>
            </a:r>
          </a:p>
          <a:p>
            <a:pPr marL="800100" lvl="1" indent="-342900">
              <a:buFont typeface="Arial" panose="020B0604020202020204" pitchFamily="34" charset="0"/>
              <a:buChar char="•"/>
            </a:pPr>
            <a:r>
              <a:rPr lang="en-US">
                <a:latin typeface="Arial" panose="020B0604020202020204" pitchFamily="34" charset="0"/>
                <a:ea typeface="Calibri" panose="020F0502020204030204" pitchFamily="34" charset="0"/>
                <a:cs typeface="Arial" panose="020B0604020202020204" pitchFamily="34" charset="0"/>
              </a:rPr>
              <a:t>Full Proposal Budget Template</a:t>
            </a:r>
          </a:p>
          <a:p>
            <a:pPr marL="800100" lvl="1" indent="-342900">
              <a:buFont typeface="Arial" panose="020B0604020202020204" pitchFamily="34" charset="0"/>
              <a:buChar char="•"/>
            </a:pPr>
            <a:r>
              <a:rPr lang="en-US">
                <a:latin typeface="Arial" panose="020B0604020202020204" pitchFamily="34" charset="0"/>
                <a:ea typeface="Calibri" panose="020F0502020204030204" pitchFamily="34" charset="0"/>
                <a:cs typeface="Arial" panose="020B0604020202020204" pitchFamily="34" charset="0"/>
              </a:rPr>
              <a:t>Combined Statement of Intent forms</a:t>
            </a:r>
          </a:p>
          <a:p>
            <a:pPr marL="800100" lvl="1" indent="-342900">
              <a:buFont typeface="Arial" panose="020B0604020202020204" pitchFamily="34" charset="0"/>
              <a:buChar char="•"/>
            </a:pPr>
            <a:r>
              <a:rPr lang="en-US">
                <a:latin typeface="Arial" panose="020B0604020202020204" pitchFamily="34" charset="0"/>
                <a:ea typeface="Calibri" panose="020F0502020204030204" pitchFamily="34" charset="0"/>
                <a:cs typeface="Arial" panose="020B0604020202020204" pitchFamily="34" charset="0"/>
              </a:rPr>
              <a:t>Optional (Letters of Support)</a:t>
            </a:r>
          </a:p>
          <a:p>
            <a:pPr lvl="1"/>
            <a:endParaRPr lang="en-US">
              <a:latin typeface="Arial" panose="020B0604020202020204" pitchFamily="34" charset="0"/>
              <a:ea typeface="Calibri" panose="020F0502020204030204" pitchFamily="34" charset="0"/>
              <a:cs typeface="Arial" panose="020B0604020202020204" pitchFamily="34" charset="0"/>
            </a:endParaRPr>
          </a:p>
          <a:p>
            <a:pPr lvl="1">
              <a:lnSpc>
                <a:spcPct val="107000"/>
              </a:lnSpc>
              <a:spcAft>
                <a:spcPts val="800"/>
              </a:spcAft>
            </a:pPr>
            <a:r>
              <a:rPr lang="en-US">
                <a:latin typeface="Arial" panose="020B0604020202020204" pitchFamily="34" charset="0"/>
                <a:ea typeface="Calibri" panose="020F0502020204030204" pitchFamily="34" charset="0"/>
                <a:cs typeface="Arial" panose="020B0604020202020204" pitchFamily="34" charset="0"/>
              </a:rPr>
              <a:t>The rest of the information you filled in for the concept note will be pre-populated for you to edit.</a:t>
            </a:r>
          </a:p>
          <a:p>
            <a:pPr lvl="1">
              <a:lnSpc>
                <a:spcPct val="107000"/>
              </a:lnSpc>
              <a:spcAft>
                <a:spcPts val="800"/>
              </a:spcAft>
            </a:pPr>
            <a:r>
              <a:rPr lang="en-US" b="1">
                <a:latin typeface="Arial" panose="020B0604020202020204" pitchFamily="34" charset="0"/>
                <a:ea typeface="Calibri" panose="020F0502020204030204" pitchFamily="34" charset="0"/>
                <a:cs typeface="Arial" panose="020B0604020202020204" pitchFamily="34" charset="0"/>
              </a:rPr>
              <a:t>You can save a draft application, leave, and return to complete at any time.</a:t>
            </a:r>
          </a:p>
          <a:p>
            <a:pPr lvl="1">
              <a:lnSpc>
                <a:spcPct val="107000"/>
              </a:lnSpc>
              <a:spcAft>
                <a:spcPts val="800"/>
              </a:spcAft>
            </a:pPr>
            <a:r>
              <a:rPr lang="en-US" b="1">
                <a:latin typeface="Arial" panose="020B0604020202020204" pitchFamily="34" charset="0"/>
                <a:ea typeface="Calibri" panose="020F0502020204030204" pitchFamily="34" charset="0"/>
                <a:cs typeface="Arial" panose="020B0604020202020204" pitchFamily="34" charset="0"/>
              </a:rPr>
              <a:t>The “validate” feature will ensure that you have completed the required sections.</a:t>
            </a:r>
          </a:p>
          <a:p>
            <a:pPr lvl="1">
              <a:lnSpc>
                <a:spcPct val="107000"/>
              </a:lnSpc>
              <a:spcAft>
                <a:spcPts val="800"/>
              </a:spcAft>
            </a:pPr>
            <a:r>
              <a:rPr lang="en-US" b="1">
                <a:latin typeface="Arial" panose="020B0604020202020204" pitchFamily="34" charset="0"/>
                <a:ea typeface="Calibri" panose="020F0502020204030204" pitchFamily="34" charset="0"/>
                <a:cs typeface="Arial" panose="020B0604020202020204" pitchFamily="34" charset="0"/>
              </a:rPr>
              <a:t>You can delete an application and start a new one.</a:t>
            </a:r>
          </a:p>
          <a:p>
            <a:pPr>
              <a:lnSpc>
                <a:spcPct val="107000"/>
              </a:lnSpc>
              <a:spcAft>
                <a:spcPts val="800"/>
              </a:spcAft>
            </a:pPr>
            <a:endParaRPr lang="en-US" sz="1400">
              <a:latin typeface="Arial" panose="020B0604020202020204" pitchFamily="34" charset="0"/>
              <a:ea typeface="Calibri" panose="020F0502020204030204" pitchFamily="34" charset="0"/>
              <a:cs typeface="Arial" panose="020B0604020202020204" pitchFamily="34" charset="0"/>
            </a:endParaRPr>
          </a:p>
        </p:txBody>
      </p:sp>
      <p:sp>
        <p:nvSpPr>
          <p:cNvPr id="4" name="Rectangle 3"/>
          <p:cNvSpPr/>
          <p:nvPr/>
        </p:nvSpPr>
        <p:spPr>
          <a:xfrm>
            <a:off x="272527" y="875671"/>
            <a:ext cx="6927653" cy="1859163"/>
          </a:xfrm>
          <a:prstGeom prst="rect">
            <a:avLst/>
          </a:prstGeom>
        </p:spPr>
        <p:txBody>
          <a:bodyPr wrap="square">
            <a:spAutoFit/>
          </a:bodyPr>
          <a:lstStyle/>
          <a:p>
            <a:pPr marL="342900" lvl="0" indent="-342900">
              <a:lnSpc>
                <a:spcPct val="107000"/>
              </a:lnSpc>
              <a:spcAft>
                <a:spcPts val="800"/>
              </a:spcAft>
              <a:buFont typeface="Arial" panose="020B0604020202020204" pitchFamily="34" charset="0"/>
              <a:buChar char="•"/>
            </a:pPr>
            <a:r>
              <a:rPr lang="en-US" sz="1600">
                <a:latin typeface="Arial" panose="020B0604020202020204" pitchFamily="34" charset="0"/>
                <a:ea typeface="Calibri" panose="020F0502020204030204" pitchFamily="34" charset="0"/>
                <a:cs typeface="Arial" panose="020B0604020202020204" pitchFamily="34" charset="0"/>
              </a:rPr>
              <a:t>All applications are made through our online submission system – </a:t>
            </a:r>
            <a:r>
              <a:rPr lang="en-US" sz="1600" i="1">
                <a:solidFill>
                  <a:schemeClr val="accent1">
                    <a:lumMod val="50000"/>
                  </a:schemeClr>
                </a:solidFill>
                <a:latin typeface="Arial" panose="020B0604020202020204" pitchFamily="34" charset="0"/>
                <a:ea typeface="Calibri" panose="020F0502020204030204" pitchFamily="34" charset="0"/>
                <a:cs typeface="Arial" panose="020B0604020202020204" pitchFamily="34" charset="0"/>
              </a:rPr>
              <a:t>my</a:t>
            </a:r>
            <a:r>
              <a:rPr lang="en-US" sz="1600">
                <a:solidFill>
                  <a:schemeClr val="accent1">
                    <a:lumMod val="50000"/>
                  </a:schemeClr>
                </a:solidFill>
                <a:latin typeface="Arial" panose="020B0604020202020204" pitchFamily="34" charset="0"/>
                <a:ea typeface="Calibri" panose="020F0502020204030204" pitchFamily="34" charset="0"/>
                <a:cs typeface="Arial" panose="020B0604020202020204" pitchFamily="34" charset="0"/>
              </a:rPr>
              <a:t>CORDAP</a:t>
            </a:r>
          </a:p>
          <a:p>
            <a:pPr marL="342900" lvl="0" indent="-342900">
              <a:lnSpc>
                <a:spcPct val="107000"/>
              </a:lnSpc>
              <a:spcAft>
                <a:spcPts val="800"/>
              </a:spcAft>
              <a:buFont typeface="Arial" panose="020B0604020202020204" pitchFamily="34" charset="0"/>
              <a:buChar char="•"/>
            </a:pPr>
            <a:r>
              <a:rPr lang="en-US" sz="1600">
                <a:latin typeface="Arial" panose="020B0604020202020204" pitchFamily="34" charset="0"/>
                <a:ea typeface="Calibri" panose="020F0502020204030204" pitchFamily="34" charset="0"/>
                <a:cs typeface="Arial" panose="020B0604020202020204" pitchFamily="34" charset="0"/>
              </a:rPr>
              <a:t>Only the lead applicant needs to register and complete the submission.</a:t>
            </a:r>
          </a:p>
          <a:p>
            <a:pPr marL="342900" lvl="0" indent="-342900">
              <a:lnSpc>
                <a:spcPct val="107000"/>
              </a:lnSpc>
              <a:spcAft>
                <a:spcPts val="800"/>
              </a:spcAft>
              <a:buFont typeface="Arial" panose="020B0604020202020204" pitchFamily="34" charset="0"/>
              <a:buChar char="•"/>
            </a:pPr>
            <a:r>
              <a:rPr lang="en-US" sz="1600">
                <a:latin typeface="Arial" panose="020B0604020202020204" pitchFamily="34" charset="0"/>
                <a:ea typeface="Calibri" panose="020F0502020204030204" pitchFamily="34" charset="0"/>
                <a:cs typeface="Arial" panose="020B0604020202020204" pitchFamily="34" charset="0"/>
              </a:rPr>
              <a:t>There is a submission help document on the website (</a:t>
            </a:r>
            <a:r>
              <a:rPr lang="en-US" sz="1600" b="1">
                <a:latin typeface="Arial" panose="020B0604020202020204" pitchFamily="34" charset="0"/>
                <a:ea typeface="Calibri" panose="020F0502020204030204" pitchFamily="34" charset="0"/>
                <a:cs typeface="Arial" panose="020B0604020202020204" pitchFamily="34" charset="0"/>
              </a:rPr>
              <a:t>Submission Assistance</a:t>
            </a:r>
            <a:r>
              <a:rPr lang="en-US" sz="1600">
                <a:latin typeface="Arial" panose="020B0604020202020204" pitchFamily="34" charset="0"/>
                <a:ea typeface="Calibri" panose="020F0502020204030204" pitchFamily="34" charset="0"/>
                <a:cs typeface="Arial" panose="020B0604020202020204" pitchFamily="34" charset="0"/>
              </a:rPr>
              <a:t>), which will guide you through each stage of registration and submission. </a:t>
            </a:r>
          </a:p>
        </p:txBody>
      </p:sp>
    </p:spTree>
    <p:extLst>
      <p:ext uri="{BB962C8B-B14F-4D97-AF65-F5344CB8AC3E}">
        <p14:creationId xmlns:p14="http://schemas.microsoft.com/office/powerpoint/2010/main" val="411457651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421"/>
        <p:cNvGrpSpPr/>
        <p:nvPr/>
      </p:nvGrpSpPr>
      <p:grpSpPr>
        <a:xfrm>
          <a:off x="0" y="0"/>
          <a:ext cx="0" cy="0"/>
          <a:chOff x="0" y="0"/>
          <a:chExt cx="0" cy="0"/>
        </a:xfrm>
      </p:grpSpPr>
      <p:pic>
        <p:nvPicPr>
          <p:cNvPr id="443" name="Google Shape;443;p34"/>
          <p:cNvPicPr preferRelativeResize="0"/>
          <p:nvPr/>
        </p:nvPicPr>
        <p:blipFill>
          <a:blip r:embed="rId3">
            <a:alphaModFix/>
          </a:blip>
          <a:stretch>
            <a:fillRect/>
          </a:stretch>
        </p:blipFill>
        <p:spPr>
          <a:xfrm>
            <a:off x="0" y="6113864"/>
            <a:ext cx="12192000" cy="744141"/>
          </a:xfrm>
          <a:prstGeom prst="rect">
            <a:avLst/>
          </a:prstGeom>
          <a:noFill/>
          <a:ln>
            <a:noFill/>
          </a:ln>
        </p:spPr>
      </p:pic>
      <p:sp>
        <p:nvSpPr>
          <p:cNvPr id="2" name="TextBox 1"/>
          <p:cNvSpPr txBox="1"/>
          <p:nvPr/>
        </p:nvSpPr>
        <p:spPr>
          <a:xfrm>
            <a:off x="413426" y="377888"/>
            <a:ext cx="5202065" cy="461665"/>
          </a:xfrm>
          <a:prstGeom prst="rect">
            <a:avLst/>
          </a:prstGeom>
          <a:noFill/>
        </p:spPr>
        <p:txBody>
          <a:bodyPr wrap="none" rtlCol="0">
            <a:spAutoFit/>
          </a:bodyPr>
          <a:lstStyle/>
          <a:p>
            <a:r>
              <a:rPr lang="en-US" sz="2400">
                <a:solidFill>
                  <a:schemeClr val="accent1">
                    <a:lumMod val="50000"/>
                  </a:schemeClr>
                </a:solidFill>
              </a:rPr>
              <a:t>Online submission of a full proposal</a:t>
            </a:r>
            <a:endParaRPr lang="en-US" sz="2400"/>
          </a:p>
        </p:txBody>
      </p:sp>
      <p:sp>
        <p:nvSpPr>
          <p:cNvPr id="3" name="Rectangle 2"/>
          <p:cNvSpPr/>
          <p:nvPr/>
        </p:nvSpPr>
        <p:spPr>
          <a:xfrm>
            <a:off x="433890" y="961413"/>
            <a:ext cx="5181601" cy="1477328"/>
          </a:xfrm>
          <a:prstGeom prst="rect">
            <a:avLst/>
          </a:prstGeom>
        </p:spPr>
        <p:txBody>
          <a:bodyPr wrap="square">
            <a:spAutoFit/>
          </a:bodyPr>
          <a:lstStyle/>
          <a:p>
            <a:r>
              <a:rPr lang="en-US"/>
              <a:t>Once you have registered, you will be directed to your applicant dashboard:</a:t>
            </a:r>
          </a:p>
          <a:p>
            <a:endParaRPr lang="en-US"/>
          </a:p>
          <a:p>
            <a:r>
              <a:rPr lang="en-US"/>
              <a:t>The full proposal will be available in the “In Progress” tab.</a:t>
            </a:r>
          </a:p>
        </p:txBody>
      </p:sp>
      <p:pic>
        <p:nvPicPr>
          <p:cNvPr id="4" name="Picture 3"/>
          <p:cNvPicPr>
            <a:picLocks noChangeAspect="1"/>
          </p:cNvPicPr>
          <p:nvPr/>
        </p:nvPicPr>
        <p:blipFill>
          <a:blip r:embed="rId4"/>
          <a:stretch>
            <a:fillRect/>
          </a:stretch>
        </p:blipFill>
        <p:spPr>
          <a:xfrm>
            <a:off x="5723067" y="398024"/>
            <a:ext cx="6398629" cy="2199948"/>
          </a:xfrm>
          <a:prstGeom prst="rect">
            <a:avLst/>
          </a:prstGeom>
        </p:spPr>
      </p:pic>
    </p:spTree>
    <p:extLst>
      <p:ext uri="{BB962C8B-B14F-4D97-AF65-F5344CB8AC3E}">
        <p14:creationId xmlns:p14="http://schemas.microsoft.com/office/powerpoint/2010/main" val="342729347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7D58EC-D8C9-8A45-2371-3F6D4CE287C8}"/>
            </a:ext>
          </a:extLst>
        </p:cNvPr>
        <p:cNvGrpSpPr/>
        <p:nvPr/>
      </p:nvGrpSpPr>
      <p:grpSpPr>
        <a:xfrm>
          <a:off x="0" y="0"/>
          <a:ext cx="0" cy="0"/>
          <a:chOff x="0" y="0"/>
          <a:chExt cx="0" cy="0"/>
        </a:xfrm>
      </p:grpSpPr>
      <p:sp>
        <p:nvSpPr>
          <p:cNvPr id="9" name="TextBox 8">
            <a:extLst>
              <a:ext uri="{FF2B5EF4-FFF2-40B4-BE49-F238E27FC236}">
                <a16:creationId xmlns:a16="http://schemas.microsoft.com/office/drawing/2014/main" id="{B668AF92-BA8E-7045-D70D-9D37481B1F1D}"/>
              </a:ext>
            </a:extLst>
          </p:cNvPr>
          <p:cNvSpPr txBox="1">
            <a:spLocks noChangeArrowheads="1"/>
          </p:cNvSpPr>
          <p:nvPr/>
        </p:nvSpPr>
        <p:spPr bwMode="auto">
          <a:xfrm>
            <a:off x="766763" y="4592120"/>
            <a:ext cx="3562350" cy="10529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o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spcBef>
                <a:spcPts val="0"/>
              </a:spcBef>
              <a:spcAft>
                <a:spcPts val="1200"/>
              </a:spcAft>
            </a:pPr>
            <a:endParaRPr lang="en-GB">
              <a:solidFill>
                <a:srgbClr val="3A8DDE"/>
              </a:solidFill>
              <a:effectLst/>
              <a:latin typeface="Silka Medium" pitchFamily="2" charset="77"/>
              <a:cs typeface="Arial" panose="020B0604020202020204" pitchFamily="34" charset="0"/>
            </a:endParaRPr>
          </a:p>
        </p:txBody>
      </p:sp>
      <p:pic>
        <p:nvPicPr>
          <p:cNvPr id="4" name="Picture 3">
            <a:extLst>
              <a:ext uri="{FF2B5EF4-FFF2-40B4-BE49-F238E27FC236}">
                <a16:creationId xmlns:a16="http://schemas.microsoft.com/office/drawing/2014/main" id="{B52A5D8B-AD23-E7FF-323D-DE022824045F}"/>
              </a:ext>
            </a:extLst>
          </p:cNvPr>
          <p:cNvPicPr>
            <a:picLocks noChangeAspect="1"/>
          </p:cNvPicPr>
          <p:nvPr/>
        </p:nvPicPr>
        <p:blipFill>
          <a:blip r:embed="rId3"/>
          <a:stretch>
            <a:fillRect/>
          </a:stretch>
        </p:blipFill>
        <p:spPr>
          <a:xfrm>
            <a:off x="10868400" y="6364800"/>
            <a:ext cx="946774" cy="270000"/>
          </a:xfrm>
          <a:prstGeom prst="rect">
            <a:avLst/>
          </a:prstGeom>
        </p:spPr>
      </p:pic>
      <p:sp>
        <p:nvSpPr>
          <p:cNvPr id="2" name="TextBox 1"/>
          <p:cNvSpPr txBox="1"/>
          <p:nvPr/>
        </p:nvSpPr>
        <p:spPr>
          <a:xfrm>
            <a:off x="0" y="362336"/>
            <a:ext cx="7565121" cy="763600"/>
          </a:xfrm>
          <a:prstGeom prst="rect">
            <a:avLst/>
          </a:prstGeom>
          <a:noFill/>
          <a:ln>
            <a:noFill/>
          </a:ln>
        </p:spPr>
        <p:txBody>
          <a:bodyPr spcFirstLastPara="1" wrap="square" lIns="182850" tIns="182850" rIns="182850" bIns="182850" rtlCol="0" anchor="ctr" anchorCtr="0">
            <a:noAutofit/>
          </a:bodyPr>
          <a:lstStyle/>
          <a:p>
            <a:pPr algn="ctr">
              <a:lnSpc>
                <a:spcPct val="90000"/>
              </a:lnSpc>
              <a:spcAft>
                <a:spcPts val="600"/>
              </a:spcAft>
              <a:buClr>
                <a:schemeClr val="dk1"/>
              </a:buClr>
              <a:buSzPts val="9600"/>
            </a:pPr>
            <a:r>
              <a:rPr lang="en-US" sz="2400" b="1" i="0" u="none" strike="noStrike" cap="none" dirty="0">
                <a:solidFill>
                  <a:schemeClr val="accent1">
                    <a:lumMod val="50000"/>
                  </a:schemeClr>
                </a:solidFill>
              </a:rPr>
              <a:t>Welcome to Full Proposal Webinar</a:t>
            </a:r>
          </a:p>
        </p:txBody>
      </p:sp>
      <p:sp>
        <p:nvSpPr>
          <p:cNvPr id="3" name="Rectangle 2"/>
          <p:cNvSpPr/>
          <p:nvPr/>
        </p:nvSpPr>
        <p:spPr>
          <a:xfrm>
            <a:off x="24433" y="1382625"/>
            <a:ext cx="7412721" cy="4566397"/>
          </a:xfrm>
          <a:prstGeom prst="rect">
            <a:avLst/>
          </a:prstGeom>
          <a:noFill/>
          <a:ln>
            <a:noFill/>
          </a:ln>
        </p:spPr>
        <p:txBody>
          <a:bodyPr lIns="91440" tIns="45720" rIns="91440" bIns="45720" anchor="t">
            <a:normAutofit/>
          </a:bodyPr>
          <a:lstStyle/>
          <a:p>
            <a:pPr>
              <a:lnSpc>
                <a:spcPct val="90000"/>
              </a:lnSpc>
              <a:spcAft>
                <a:spcPts val="800"/>
              </a:spcAft>
            </a:pPr>
            <a:r>
              <a:rPr lang="en-US" sz="1700" kern="1200" dirty="0">
                <a:solidFill>
                  <a:schemeClr val="dk1"/>
                </a:solidFill>
              </a:rPr>
              <a:t>This webinar will be recorded and a link placed on:</a:t>
            </a:r>
          </a:p>
          <a:p>
            <a:pPr>
              <a:lnSpc>
                <a:spcPct val="90000"/>
              </a:lnSpc>
              <a:spcAft>
                <a:spcPts val="800"/>
              </a:spcAft>
            </a:pPr>
            <a:r>
              <a:rPr lang="en-US" sz="1700" kern="1200" dirty="0">
                <a:solidFill>
                  <a:schemeClr val="dk1"/>
                </a:solidFill>
              </a:rPr>
              <a:t>https://cordap.org/full-proposal-docs-cap2025/.</a:t>
            </a:r>
          </a:p>
          <a:p>
            <a:pPr>
              <a:lnSpc>
                <a:spcPct val="90000"/>
              </a:lnSpc>
              <a:spcAft>
                <a:spcPts val="800"/>
              </a:spcAft>
            </a:pPr>
            <a:r>
              <a:rPr lang="en-US" sz="1700" kern="1200" dirty="0">
                <a:solidFill>
                  <a:schemeClr val="dk1"/>
                </a:solidFill>
              </a:rPr>
              <a:t>    </a:t>
            </a:r>
          </a:p>
          <a:p>
            <a:pPr>
              <a:lnSpc>
                <a:spcPct val="90000"/>
              </a:lnSpc>
              <a:spcAft>
                <a:spcPts val="800"/>
              </a:spcAft>
            </a:pPr>
            <a:r>
              <a:rPr lang="en-US" sz="1700" kern="1200" dirty="0">
                <a:solidFill>
                  <a:schemeClr val="dk1"/>
                </a:solidFill>
              </a:rPr>
              <a:t>Please submit questions through the chat – we will go through the questions at the end of the slides (with some answered as they come in).</a:t>
            </a:r>
          </a:p>
          <a:p>
            <a:pPr>
              <a:lnSpc>
                <a:spcPct val="90000"/>
              </a:lnSpc>
              <a:spcAft>
                <a:spcPts val="800"/>
              </a:spcAft>
            </a:pPr>
            <a:endParaRPr lang="en-US" sz="1700" kern="1200" dirty="0">
              <a:solidFill>
                <a:schemeClr val="dk1"/>
              </a:solidFill>
            </a:endParaRPr>
          </a:p>
          <a:p>
            <a:pPr>
              <a:lnSpc>
                <a:spcPct val="90000"/>
              </a:lnSpc>
              <a:spcAft>
                <a:spcPts val="800"/>
              </a:spcAft>
            </a:pPr>
            <a:r>
              <a:rPr lang="en-US" sz="1700" kern="1200" dirty="0">
                <a:solidFill>
                  <a:schemeClr val="dk1"/>
                </a:solidFill>
              </a:rPr>
              <a:t>If we do not get to all questions today, we will update the FAQ with the outstanding queries.</a:t>
            </a:r>
          </a:p>
          <a:p>
            <a:pPr>
              <a:lnSpc>
                <a:spcPct val="90000"/>
              </a:lnSpc>
              <a:spcAft>
                <a:spcPts val="800"/>
              </a:spcAft>
            </a:pPr>
            <a:endParaRPr lang="en-US" sz="1700" kern="1200" dirty="0">
              <a:solidFill>
                <a:schemeClr val="dk1"/>
              </a:solidFill>
            </a:endParaRPr>
          </a:p>
          <a:p>
            <a:pPr>
              <a:lnSpc>
                <a:spcPct val="90000"/>
              </a:lnSpc>
              <a:spcAft>
                <a:spcPts val="800"/>
              </a:spcAft>
            </a:pPr>
            <a:r>
              <a:rPr lang="en-US" sz="1700" kern="1200" dirty="0">
                <a:solidFill>
                  <a:schemeClr val="dk1"/>
                </a:solidFill>
              </a:rPr>
              <a:t>For questions related specifically to your review feedback, email </a:t>
            </a:r>
            <a:r>
              <a:rPr lang="en-US" sz="1700" kern="1200" dirty="0">
                <a:solidFill>
                  <a:schemeClr val="accent1">
                    <a:lumMod val="50000"/>
                  </a:schemeClr>
                </a:solidFill>
              </a:rPr>
              <a:t>pcn@kaust.edu.sa. </a:t>
            </a:r>
          </a:p>
          <a:p>
            <a:pPr>
              <a:lnSpc>
                <a:spcPct val="90000"/>
              </a:lnSpc>
              <a:spcAft>
                <a:spcPts val="800"/>
              </a:spcAft>
            </a:pPr>
            <a:endParaRPr lang="en-US" sz="1700" kern="1200" dirty="0">
              <a:solidFill>
                <a:schemeClr val="dk1"/>
              </a:solidFill>
            </a:endParaRPr>
          </a:p>
          <a:p>
            <a:pPr>
              <a:lnSpc>
                <a:spcPct val="90000"/>
              </a:lnSpc>
              <a:spcAft>
                <a:spcPts val="800"/>
              </a:spcAft>
            </a:pPr>
            <a:endParaRPr lang="en-US" sz="1700" kern="1200" dirty="0">
              <a:solidFill>
                <a:schemeClr val="dk1"/>
              </a:solidFill>
            </a:endParaRPr>
          </a:p>
        </p:txBody>
      </p:sp>
      <p:sp>
        <p:nvSpPr>
          <p:cNvPr id="7" name="TextBox 6">
            <a:extLst>
              <a:ext uri="{FF2B5EF4-FFF2-40B4-BE49-F238E27FC236}">
                <a16:creationId xmlns:a16="http://schemas.microsoft.com/office/drawing/2014/main" id="{DA6B0E99-18C0-E977-DFA8-9D3E79D5F208}"/>
              </a:ext>
            </a:extLst>
          </p:cNvPr>
          <p:cNvSpPr txBox="1"/>
          <p:nvPr/>
        </p:nvSpPr>
        <p:spPr>
          <a:xfrm>
            <a:off x="7437154" y="225052"/>
            <a:ext cx="4569101" cy="1322413"/>
          </a:xfrm>
          <a:prstGeom prst="rect">
            <a:avLst/>
          </a:prstGeom>
          <a:noFill/>
        </p:spPr>
        <p:txBody>
          <a:bodyPr wrap="square" rtlCol="0">
            <a:spAutoFit/>
          </a:bodyPr>
          <a:lstStyle/>
          <a:p>
            <a:pPr>
              <a:lnSpc>
                <a:spcPct val="90000"/>
              </a:lnSpc>
              <a:spcAft>
                <a:spcPts val="800"/>
              </a:spcAft>
            </a:pPr>
            <a:r>
              <a:rPr lang="en-US" sz="1800" kern="1200" dirty="0">
                <a:solidFill>
                  <a:schemeClr val="dk1"/>
                </a:solidFill>
              </a:rPr>
              <a:t>Full proposal </a:t>
            </a:r>
            <a:r>
              <a:rPr lang="en-US" sz="1800" dirty="0">
                <a:solidFill>
                  <a:schemeClr val="dk1"/>
                </a:solidFill>
              </a:rPr>
              <a:t>d</a:t>
            </a:r>
            <a:r>
              <a:rPr lang="en-US" sz="1800" kern="1200" dirty="0">
                <a:solidFill>
                  <a:schemeClr val="dk1"/>
                </a:solidFill>
              </a:rPr>
              <a:t>ocuments are available at:</a:t>
            </a:r>
          </a:p>
          <a:p>
            <a:pPr>
              <a:lnSpc>
                <a:spcPct val="90000"/>
              </a:lnSpc>
              <a:spcAft>
                <a:spcPts val="800"/>
              </a:spcAft>
            </a:pPr>
            <a:r>
              <a:rPr lang="en-US" sz="1800" kern="1200" dirty="0">
                <a:solidFill>
                  <a:schemeClr val="dk1"/>
                </a:solidFill>
              </a:rPr>
              <a:t>https://cordap.org/full-proposal-docs-cap2025/.</a:t>
            </a:r>
          </a:p>
          <a:p>
            <a:endParaRPr lang="en-US" dirty="0"/>
          </a:p>
        </p:txBody>
      </p:sp>
      <p:pic>
        <p:nvPicPr>
          <p:cNvPr id="5" name="Picture 4" descr="A screen shot of a webinar&#10;&#10;AI-generated content may be incorrect.">
            <a:extLst>
              <a:ext uri="{FF2B5EF4-FFF2-40B4-BE49-F238E27FC236}">
                <a16:creationId xmlns:a16="http://schemas.microsoft.com/office/drawing/2014/main" id="{57C72C86-CD1A-E415-C97D-4509C79CCDE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45222" y="1263220"/>
            <a:ext cx="5146778" cy="4987927"/>
          </a:xfrm>
          <a:prstGeom prst="rect">
            <a:avLst/>
          </a:prstGeom>
        </p:spPr>
      </p:pic>
    </p:spTree>
    <p:extLst>
      <p:ext uri="{BB962C8B-B14F-4D97-AF65-F5344CB8AC3E}">
        <p14:creationId xmlns:p14="http://schemas.microsoft.com/office/powerpoint/2010/main" val="382674085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421"/>
        <p:cNvGrpSpPr/>
        <p:nvPr/>
      </p:nvGrpSpPr>
      <p:grpSpPr>
        <a:xfrm>
          <a:off x="0" y="0"/>
          <a:ext cx="0" cy="0"/>
          <a:chOff x="0" y="0"/>
          <a:chExt cx="0" cy="0"/>
        </a:xfrm>
      </p:grpSpPr>
      <p:pic>
        <p:nvPicPr>
          <p:cNvPr id="443" name="Google Shape;443;p34"/>
          <p:cNvPicPr preferRelativeResize="0"/>
          <p:nvPr/>
        </p:nvPicPr>
        <p:blipFill>
          <a:blip r:embed="rId3">
            <a:alphaModFix/>
          </a:blip>
          <a:stretch>
            <a:fillRect/>
          </a:stretch>
        </p:blipFill>
        <p:spPr>
          <a:xfrm>
            <a:off x="0" y="6113864"/>
            <a:ext cx="12192000" cy="744141"/>
          </a:xfrm>
          <a:prstGeom prst="rect">
            <a:avLst/>
          </a:prstGeom>
          <a:noFill/>
          <a:ln>
            <a:noFill/>
          </a:ln>
        </p:spPr>
      </p:pic>
      <p:sp>
        <p:nvSpPr>
          <p:cNvPr id="2" name="TextBox 1"/>
          <p:cNvSpPr txBox="1"/>
          <p:nvPr/>
        </p:nvSpPr>
        <p:spPr>
          <a:xfrm>
            <a:off x="3173505" y="199465"/>
            <a:ext cx="4620176" cy="461665"/>
          </a:xfrm>
          <a:prstGeom prst="rect">
            <a:avLst/>
          </a:prstGeom>
          <a:noFill/>
        </p:spPr>
        <p:txBody>
          <a:bodyPr wrap="none" rtlCol="0">
            <a:spAutoFit/>
          </a:bodyPr>
          <a:lstStyle/>
          <a:p>
            <a:r>
              <a:rPr lang="en-US" sz="2400">
                <a:solidFill>
                  <a:schemeClr val="accent1">
                    <a:lumMod val="50000"/>
                  </a:schemeClr>
                </a:solidFill>
              </a:rPr>
              <a:t>Online submission of a proposal</a:t>
            </a:r>
            <a:endParaRPr lang="en-US" sz="2400"/>
          </a:p>
        </p:txBody>
      </p:sp>
      <p:pic>
        <p:nvPicPr>
          <p:cNvPr id="4" name="Picture 3"/>
          <p:cNvPicPr>
            <a:picLocks noChangeAspect="1"/>
          </p:cNvPicPr>
          <p:nvPr/>
        </p:nvPicPr>
        <p:blipFill>
          <a:blip r:embed="rId4"/>
          <a:stretch>
            <a:fillRect/>
          </a:stretch>
        </p:blipFill>
        <p:spPr>
          <a:xfrm>
            <a:off x="1801906" y="661130"/>
            <a:ext cx="7358231" cy="3473270"/>
          </a:xfrm>
          <a:prstGeom prst="rect">
            <a:avLst/>
          </a:prstGeom>
        </p:spPr>
      </p:pic>
      <p:sp>
        <p:nvSpPr>
          <p:cNvPr id="6" name="Rectangle 5"/>
          <p:cNvSpPr/>
          <p:nvPr/>
        </p:nvSpPr>
        <p:spPr>
          <a:xfrm>
            <a:off x="320934" y="4352660"/>
            <a:ext cx="11254293" cy="1169551"/>
          </a:xfrm>
          <a:prstGeom prst="rect">
            <a:avLst/>
          </a:prstGeom>
        </p:spPr>
        <p:txBody>
          <a:bodyPr wrap="square">
            <a:spAutoFit/>
          </a:bodyPr>
          <a:lstStyle/>
          <a:p>
            <a:pPr marL="285750" indent="-285750">
              <a:buFont typeface="Arial" panose="020B0604020202020204" pitchFamily="34" charset="0"/>
              <a:buChar char="•"/>
            </a:pPr>
            <a:r>
              <a:rPr lang="en-US" sz="1400"/>
              <a:t>You can view the feedback on your concept note by clicking on the “Concept Panel Summary Comments” button.</a:t>
            </a:r>
          </a:p>
          <a:p>
            <a:pPr marL="285750" indent="-285750">
              <a:buFont typeface="Arial" panose="020B0604020202020204" pitchFamily="34" charset="0"/>
              <a:buChar char="•"/>
            </a:pPr>
            <a:r>
              <a:rPr lang="en-US" sz="1400"/>
              <a:t>“Invitation” is a feature that allows the lead applicant to invite and give co-applicants access to the proposal draft submission system to edit and complete sections, but they will not have the ability to submit the proposal. </a:t>
            </a:r>
          </a:p>
          <a:p>
            <a:pPr marL="285750" indent="-285750">
              <a:buFont typeface="Arial" panose="020B0604020202020204" pitchFamily="34" charset="0"/>
              <a:buChar char="•"/>
            </a:pPr>
            <a:r>
              <a:rPr lang="en-US" sz="1400"/>
              <a:t>You can add up to three suggested reviewers who have relevant expertise to review your application. You can also add names of restricted reviewers whom you wish we do not contact.</a:t>
            </a:r>
          </a:p>
        </p:txBody>
      </p:sp>
    </p:spTree>
    <p:extLst>
      <p:ext uri="{BB962C8B-B14F-4D97-AF65-F5344CB8AC3E}">
        <p14:creationId xmlns:p14="http://schemas.microsoft.com/office/powerpoint/2010/main" val="368596401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7826CC-75CF-4E12-F850-3815520BE217}"/>
            </a:ext>
          </a:extLst>
        </p:cNvPr>
        <p:cNvGrpSpPr/>
        <p:nvPr/>
      </p:nvGrpSpPr>
      <p:grpSpPr>
        <a:xfrm>
          <a:off x="0" y="0"/>
          <a:ext cx="0" cy="0"/>
          <a:chOff x="0" y="0"/>
          <a:chExt cx="0" cy="0"/>
        </a:xfrm>
      </p:grpSpPr>
      <p:pic>
        <p:nvPicPr>
          <p:cNvPr id="29" name="Picture 28" descr="A turtle swimming in the water&#10;&#10;AI-generated content may be incorrect.">
            <a:extLst>
              <a:ext uri="{FF2B5EF4-FFF2-40B4-BE49-F238E27FC236}">
                <a16:creationId xmlns:a16="http://schemas.microsoft.com/office/drawing/2014/main" id="{37202176-1371-009A-F784-1889FB964883}"/>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11000"/>
                    </a14:imgEffect>
                  </a14:imgLayer>
                </a14:imgProps>
              </a:ext>
            </a:extLst>
          </a:blip>
          <a:stretch>
            <a:fillRect/>
          </a:stretch>
        </p:blipFill>
        <p:spPr>
          <a:xfrm>
            <a:off x="-147483" y="-150365"/>
            <a:ext cx="12477136" cy="8307691"/>
          </a:xfrm>
          <a:prstGeom prst="rect">
            <a:avLst/>
          </a:prstGeom>
        </p:spPr>
      </p:pic>
      <p:pic>
        <p:nvPicPr>
          <p:cNvPr id="4" name="Picture 3">
            <a:extLst>
              <a:ext uri="{FF2B5EF4-FFF2-40B4-BE49-F238E27FC236}">
                <a16:creationId xmlns:a16="http://schemas.microsoft.com/office/drawing/2014/main" id="{A02F6164-B603-8E44-EFFE-5928E1E23B80}"/>
              </a:ext>
            </a:extLst>
          </p:cNvPr>
          <p:cNvPicPr>
            <a:picLocks noChangeAspect="1"/>
          </p:cNvPicPr>
          <p:nvPr/>
        </p:nvPicPr>
        <p:blipFill>
          <a:blip r:embed="rId5"/>
          <a:stretch>
            <a:fillRect/>
          </a:stretch>
        </p:blipFill>
        <p:spPr>
          <a:xfrm>
            <a:off x="10869145" y="6363000"/>
            <a:ext cx="946774" cy="269999"/>
          </a:xfrm>
          <a:prstGeom prst="rect">
            <a:avLst/>
          </a:prstGeom>
        </p:spPr>
      </p:pic>
      <p:sp>
        <p:nvSpPr>
          <p:cNvPr id="3" name="Title 1">
            <a:extLst>
              <a:ext uri="{FF2B5EF4-FFF2-40B4-BE49-F238E27FC236}">
                <a16:creationId xmlns:a16="http://schemas.microsoft.com/office/drawing/2014/main" id="{62E8396F-B312-DF6C-CD5F-FF2E37F3C020}"/>
              </a:ext>
            </a:extLst>
          </p:cNvPr>
          <p:cNvSpPr txBox="1">
            <a:spLocks/>
          </p:cNvSpPr>
          <p:nvPr/>
        </p:nvSpPr>
        <p:spPr>
          <a:xfrm>
            <a:off x="1627164" y="746989"/>
            <a:ext cx="8927842" cy="1563592"/>
          </a:xfrm>
          <a:prstGeom prst="rect">
            <a:avLst/>
          </a:prstGeom>
        </p:spPr>
        <p:txBody>
          <a:bodyPr vert="horz" wrap="square" lIns="0" tIns="0" rIns="0" bIns="0" rtlCol="0" anchor="t" anchorCtr="0">
            <a:noAutofit/>
          </a:bodyPr>
          <a:lstStyle>
            <a:lvl1pPr algn="l" defTabSz="914400" rtl="0" eaLnBrk="1" latinLnBrk="0" hangingPunct="1">
              <a:lnSpc>
                <a:spcPct val="90000"/>
              </a:lnSpc>
              <a:spcBef>
                <a:spcPct val="0"/>
              </a:spcBef>
              <a:buNone/>
              <a:defRPr sz="4400" b="1" i="0" kern="1200" baseline="0">
                <a:solidFill>
                  <a:schemeClr val="tx1"/>
                </a:solidFill>
                <a:latin typeface="Silka Bold" pitchFamily="2" charset="77"/>
                <a:ea typeface="+mj-ea"/>
                <a:cs typeface="+mj-cs"/>
              </a:defRPr>
            </a:lvl1pPr>
          </a:lstStyle>
          <a:p>
            <a:r>
              <a:rPr lang="en-GB" sz="6000">
                <a:solidFill>
                  <a:schemeClr val="bg1"/>
                </a:solidFill>
                <a:ea typeface="Montserrat"/>
                <a:cs typeface="Arial" panose="020B0604020202020204" pitchFamily="34" charset="0"/>
                <a:sym typeface="Montserrat"/>
              </a:rPr>
              <a:t>Help us secure a future for the world’s corals.</a:t>
            </a:r>
          </a:p>
        </p:txBody>
      </p:sp>
      <p:sp>
        <p:nvSpPr>
          <p:cNvPr id="6" name="TextBox 5">
            <a:extLst>
              <a:ext uri="{FF2B5EF4-FFF2-40B4-BE49-F238E27FC236}">
                <a16:creationId xmlns:a16="http://schemas.microsoft.com/office/drawing/2014/main" id="{A0C1CD0D-ECE5-C392-D05E-BFC2F5F36A83}"/>
              </a:ext>
            </a:extLst>
          </p:cNvPr>
          <p:cNvSpPr txBox="1">
            <a:spLocks noChangeArrowheads="1"/>
          </p:cNvSpPr>
          <p:nvPr/>
        </p:nvSpPr>
        <p:spPr bwMode="auto">
          <a:xfrm>
            <a:off x="8184903" y="2576621"/>
            <a:ext cx="2370103" cy="330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o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spcBef>
                <a:spcPts val="0"/>
              </a:spcBef>
              <a:spcAft>
                <a:spcPts val="1200"/>
              </a:spcAft>
            </a:pPr>
            <a:r>
              <a:rPr lang="en-GB" sz="2000" u="none" strike="noStrike">
                <a:solidFill>
                  <a:schemeClr val="bg1"/>
                </a:solidFill>
                <a:effectLst/>
                <a:latin typeface="Silka Medium" pitchFamily="2" charset="77"/>
                <a:cs typeface="Arial" panose="020B0604020202020204" pitchFamily="34" charset="0"/>
              </a:rPr>
              <a:t>pcn@kaust.edu.sa</a:t>
            </a:r>
            <a:endParaRPr lang="en-GB" sz="2000">
              <a:solidFill>
                <a:schemeClr val="bg1"/>
              </a:solidFill>
              <a:effectLst/>
              <a:latin typeface="Silka Medium" pitchFamily="2" charset="77"/>
              <a:cs typeface="Arial" panose="020B0604020202020204" pitchFamily="34" charset="0"/>
            </a:endParaRPr>
          </a:p>
        </p:txBody>
      </p:sp>
      <p:sp>
        <p:nvSpPr>
          <p:cNvPr id="14" name="TextBox 13">
            <a:extLst>
              <a:ext uri="{FF2B5EF4-FFF2-40B4-BE49-F238E27FC236}">
                <a16:creationId xmlns:a16="http://schemas.microsoft.com/office/drawing/2014/main" id="{C285EA98-56AA-AC1B-F549-667526158844}"/>
              </a:ext>
            </a:extLst>
          </p:cNvPr>
          <p:cNvSpPr txBox="1">
            <a:spLocks noChangeArrowheads="1"/>
          </p:cNvSpPr>
          <p:nvPr/>
        </p:nvSpPr>
        <p:spPr bwMode="auto">
          <a:xfrm>
            <a:off x="2122752" y="2576621"/>
            <a:ext cx="2156359" cy="330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o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spcBef>
                <a:spcPts val="0"/>
              </a:spcBef>
              <a:spcAft>
                <a:spcPts val="1200"/>
              </a:spcAft>
            </a:pPr>
            <a:r>
              <a:rPr lang="en-GB" sz="2000" u="none" strike="noStrike" err="1">
                <a:solidFill>
                  <a:schemeClr val="bg1"/>
                </a:solidFill>
                <a:effectLst/>
                <a:latin typeface="Silka Medium" pitchFamily="2" charset="77"/>
                <a:cs typeface="Arial" panose="020B0604020202020204" pitchFamily="34" charset="0"/>
              </a:rPr>
              <a:t>www.cordap.org</a:t>
            </a:r>
            <a:endParaRPr lang="en-GB" sz="2000">
              <a:solidFill>
                <a:schemeClr val="bg1"/>
              </a:solidFill>
              <a:effectLst/>
              <a:latin typeface="Silka Medium" pitchFamily="2" charset="77"/>
              <a:cs typeface="Arial" panose="020B0604020202020204" pitchFamily="34" charset="0"/>
            </a:endParaRPr>
          </a:p>
        </p:txBody>
      </p:sp>
      <p:pic>
        <p:nvPicPr>
          <p:cNvPr id="19" name="Graphic 18">
            <a:extLst>
              <a:ext uri="{FF2B5EF4-FFF2-40B4-BE49-F238E27FC236}">
                <a16:creationId xmlns:a16="http://schemas.microsoft.com/office/drawing/2014/main" id="{5297A4DC-D39E-AD9B-0A1D-22B61B57818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627164" y="2561677"/>
            <a:ext cx="360000" cy="360000"/>
          </a:xfrm>
          <a:prstGeom prst="rect">
            <a:avLst/>
          </a:prstGeom>
        </p:spPr>
      </p:pic>
      <p:pic>
        <p:nvPicPr>
          <p:cNvPr id="21" name="Graphic 20">
            <a:extLst>
              <a:ext uri="{FF2B5EF4-FFF2-40B4-BE49-F238E27FC236}">
                <a16:creationId xmlns:a16="http://schemas.microsoft.com/office/drawing/2014/main" id="{A984C600-04EE-CA25-762E-F00EE4AF20E1}"/>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5071288" y="2561677"/>
            <a:ext cx="360000" cy="360000"/>
          </a:xfrm>
          <a:prstGeom prst="rect">
            <a:avLst/>
          </a:prstGeom>
        </p:spPr>
      </p:pic>
      <p:pic>
        <p:nvPicPr>
          <p:cNvPr id="23" name="Graphic 22">
            <a:extLst>
              <a:ext uri="{FF2B5EF4-FFF2-40B4-BE49-F238E27FC236}">
                <a16:creationId xmlns:a16="http://schemas.microsoft.com/office/drawing/2014/main" id="{6386EC26-C894-8836-DAC9-A265F82FB5AA}"/>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7648523" y="2604721"/>
            <a:ext cx="360000" cy="273913"/>
          </a:xfrm>
          <a:prstGeom prst="rect">
            <a:avLst/>
          </a:prstGeom>
        </p:spPr>
      </p:pic>
      <p:sp>
        <p:nvSpPr>
          <p:cNvPr id="24" name="TextBox 23">
            <a:extLst>
              <a:ext uri="{FF2B5EF4-FFF2-40B4-BE49-F238E27FC236}">
                <a16:creationId xmlns:a16="http://schemas.microsoft.com/office/drawing/2014/main" id="{D7335FEC-0928-28A1-276D-B967CADF4F32}"/>
              </a:ext>
            </a:extLst>
          </p:cNvPr>
          <p:cNvSpPr txBox="1">
            <a:spLocks noChangeArrowheads="1"/>
          </p:cNvSpPr>
          <p:nvPr/>
        </p:nvSpPr>
        <p:spPr bwMode="auto">
          <a:xfrm>
            <a:off x="5533466" y="2576621"/>
            <a:ext cx="1322880" cy="330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o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spcBef>
                <a:spcPts val="0"/>
              </a:spcBef>
              <a:spcAft>
                <a:spcPts val="1200"/>
              </a:spcAft>
            </a:pPr>
            <a:r>
              <a:rPr lang="en-GB" sz="2000" u="none" strike="noStrike">
                <a:solidFill>
                  <a:schemeClr val="bg1"/>
                </a:solidFill>
                <a:effectLst/>
                <a:latin typeface="Silka Medium" pitchFamily="2" charset="77"/>
                <a:cs typeface="Arial" panose="020B0604020202020204" pitchFamily="34" charset="0"/>
              </a:rPr>
              <a:t>@</a:t>
            </a:r>
            <a:r>
              <a:rPr lang="en-GB" sz="2000" u="none" strike="noStrike" err="1">
                <a:solidFill>
                  <a:schemeClr val="bg1"/>
                </a:solidFill>
                <a:effectLst/>
                <a:latin typeface="Silka Medium" pitchFamily="2" charset="77"/>
                <a:cs typeface="Arial" panose="020B0604020202020204" pitchFamily="34" charset="0"/>
              </a:rPr>
              <a:t>cordap</a:t>
            </a:r>
            <a:r>
              <a:rPr lang="en-GB" sz="2000" u="none" strike="noStrike">
                <a:solidFill>
                  <a:schemeClr val="bg1"/>
                </a:solidFill>
                <a:effectLst/>
                <a:latin typeface="Silka Medium" pitchFamily="2" charset="77"/>
                <a:cs typeface="Arial" panose="020B0604020202020204" pitchFamily="34" charset="0"/>
              </a:rPr>
              <a:t>_</a:t>
            </a:r>
            <a:endParaRPr lang="en-GB" sz="2000">
              <a:solidFill>
                <a:schemeClr val="bg1"/>
              </a:solidFill>
              <a:effectLst/>
              <a:latin typeface="Silka Medium" pitchFamily="2" charset="77"/>
              <a:cs typeface="Arial" panose="020B0604020202020204" pitchFamily="34" charset="0"/>
            </a:endParaRPr>
          </a:p>
        </p:txBody>
      </p:sp>
      <p:sp>
        <p:nvSpPr>
          <p:cNvPr id="2" name="TextBox 1">
            <a:extLst>
              <a:ext uri="{FF2B5EF4-FFF2-40B4-BE49-F238E27FC236}">
                <a16:creationId xmlns:a16="http://schemas.microsoft.com/office/drawing/2014/main" id="{5C1C46A8-80CE-3A81-8A84-955BB66343DE}"/>
              </a:ext>
            </a:extLst>
          </p:cNvPr>
          <p:cNvSpPr txBox="1"/>
          <p:nvPr/>
        </p:nvSpPr>
        <p:spPr>
          <a:xfrm>
            <a:off x="2714469" y="3518766"/>
            <a:ext cx="6753231" cy="2862322"/>
          </a:xfrm>
          <a:prstGeom prst="rect">
            <a:avLst/>
          </a:prstGeom>
          <a:noFill/>
        </p:spPr>
        <p:txBody>
          <a:bodyPr wrap="square" rtlCol="0">
            <a:spAutoFit/>
          </a:bodyPr>
          <a:lstStyle/>
          <a:p>
            <a:pPr algn="ctr"/>
            <a:r>
              <a:rPr lang="en-US" sz="3600" b="1" dirty="0">
                <a:solidFill>
                  <a:schemeClr val="bg1"/>
                </a:solidFill>
              </a:rPr>
              <a:t>THANK YOU</a:t>
            </a:r>
          </a:p>
          <a:p>
            <a:pPr algn="ctr"/>
            <a:endParaRPr lang="en-US" sz="3600" b="1" dirty="0">
              <a:solidFill>
                <a:schemeClr val="bg1"/>
              </a:solidFill>
            </a:endParaRPr>
          </a:p>
          <a:p>
            <a:pPr algn="ctr"/>
            <a:r>
              <a:rPr lang="en-US" sz="3600" b="1" dirty="0">
                <a:solidFill>
                  <a:schemeClr val="bg1"/>
                </a:solidFill>
              </a:rPr>
              <a:t>Questions </a:t>
            </a:r>
          </a:p>
          <a:p>
            <a:pPr algn="ctr"/>
            <a:r>
              <a:rPr lang="en-US" sz="3600" b="1" dirty="0">
                <a:solidFill>
                  <a:schemeClr val="bg1"/>
                </a:solidFill>
              </a:rPr>
              <a:t>Welcome</a:t>
            </a:r>
          </a:p>
          <a:p>
            <a:pPr algn="ctr"/>
            <a:endParaRPr lang="en-US" sz="3600" dirty="0"/>
          </a:p>
        </p:txBody>
      </p:sp>
    </p:spTree>
    <p:extLst>
      <p:ext uri="{BB962C8B-B14F-4D97-AF65-F5344CB8AC3E}">
        <p14:creationId xmlns:p14="http://schemas.microsoft.com/office/powerpoint/2010/main" val="180455087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421"/>
        <p:cNvGrpSpPr/>
        <p:nvPr/>
      </p:nvGrpSpPr>
      <p:grpSpPr>
        <a:xfrm>
          <a:off x="0" y="0"/>
          <a:ext cx="0" cy="0"/>
          <a:chOff x="0" y="0"/>
          <a:chExt cx="0" cy="0"/>
        </a:xfrm>
      </p:grpSpPr>
      <p:pic>
        <p:nvPicPr>
          <p:cNvPr id="443" name="Google Shape;443;p34"/>
          <p:cNvPicPr preferRelativeResize="0"/>
          <p:nvPr/>
        </p:nvPicPr>
        <p:blipFill>
          <a:blip r:embed="rId3">
            <a:alphaModFix/>
          </a:blip>
          <a:stretch>
            <a:fillRect/>
          </a:stretch>
        </p:blipFill>
        <p:spPr>
          <a:xfrm>
            <a:off x="0" y="6113859"/>
            <a:ext cx="12192000" cy="744141"/>
          </a:xfrm>
          <a:prstGeom prst="rect">
            <a:avLst/>
          </a:prstGeom>
          <a:noFill/>
          <a:ln>
            <a:noFill/>
          </a:ln>
        </p:spPr>
      </p:pic>
      <p:sp>
        <p:nvSpPr>
          <p:cNvPr id="2" name="TextBox 1"/>
          <p:cNvSpPr txBox="1"/>
          <p:nvPr/>
        </p:nvSpPr>
        <p:spPr>
          <a:xfrm>
            <a:off x="0" y="217661"/>
            <a:ext cx="12191999" cy="430887"/>
          </a:xfrm>
          <a:prstGeom prst="rect">
            <a:avLst/>
          </a:prstGeom>
          <a:noFill/>
        </p:spPr>
        <p:txBody>
          <a:bodyPr wrap="square" lIns="91440" tIns="45720" rIns="91440" bIns="45720" rtlCol="0" anchor="t">
            <a:spAutoFit/>
          </a:bodyPr>
          <a:lstStyle/>
          <a:p>
            <a:pPr algn="ctr"/>
            <a:r>
              <a:rPr lang="en-US" sz="2200" b="1" dirty="0">
                <a:solidFill>
                  <a:schemeClr val="accent1">
                    <a:lumMod val="50000"/>
                  </a:schemeClr>
                </a:solidFill>
              </a:rPr>
              <a:t>CORDAP’s Coral Accelerator Program (CAP) 2025: Objectives and Goals</a:t>
            </a:r>
          </a:p>
        </p:txBody>
      </p:sp>
      <p:sp>
        <p:nvSpPr>
          <p:cNvPr id="3" name="Rectangle 2"/>
          <p:cNvSpPr/>
          <p:nvPr/>
        </p:nvSpPr>
        <p:spPr>
          <a:xfrm>
            <a:off x="1" y="1063293"/>
            <a:ext cx="9153166" cy="4635821"/>
          </a:xfrm>
          <a:prstGeom prst="rect">
            <a:avLst/>
          </a:prstGeom>
        </p:spPr>
        <p:txBody>
          <a:bodyPr wrap="square">
            <a:spAutoFit/>
          </a:bodyPr>
          <a:lstStyle/>
          <a:p>
            <a:pPr marL="342900" indent="-342900">
              <a:lnSpc>
                <a:spcPct val="107000"/>
              </a:lnSpc>
              <a:spcAft>
                <a:spcPts val="800"/>
              </a:spcAft>
              <a:buFont typeface="Arial" panose="020B0604020202020204" pitchFamily="34" charset="0"/>
              <a:buChar char="•"/>
            </a:pPr>
            <a:r>
              <a:rPr lang="en-US" sz="2000" dirty="0">
                <a:solidFill>
                  <a:schemeClr val="accent1">
                    <a:lumMod val="50000"/>
                  </a:schemeClr>
                </a:solidFill>
                <a:ea typeface="Calibri" panose="020F0502020204030204" pitchFamily="34" charset="0"/>
                <a:cs typeface="Arial" panose="020B0604020202020204" pitchFamily="34" charset="0"/>
              </a:rPr>
              <a:t>Technologies and methods that can be applied in conservation and restoration efforts across the world.</a:t>
            </a:r>
          </a:p>
          <a:p>
            <a:pPr marL="342900" indent="-342900">
              <a:lnSpc>
                <a:spcPct val="107000"/>
              </a:lnSpc>
              <a:spcAft>
                <a:spcPts val="800"/>
              </a:spcAft>
              <a:buFont typeface="Arial" panose="020B0604020202020204" pitchFamily="34" charset="0"/>
              <a:buChar char="•"/>
            </a:pPr>
            <a:endParaRPr lang="en-US" sz="2000" dirty="0">
              <a:solidFill>
                <a:schemeClr val="accent1">
                  <a:lumMod val="50000"/>
                </a:schemeClr>
              </a:solidFill>
              <a:ea typeface="Calibri" panose="020F0502020204030204" pitchFamily="34" charset="0"/>
              <a:cs typeface="Arial" panose="020B0604020202020204" pitchFamily="34" charset="0"/>
            </a:endParaRPr>
          </a:p>
          <a:p>
            <a:pPr marL="342900" indent="-342900">
              <a:lnSpc>
                <a:spcPct val="107000"/>
              </a:lnSpc>
              <a:spcAft>
                <a:spcPts val="800"/>
              </a:spcAft>
              <a:buFont typeface="Arial" panose="020B0604020202020204" pitchFamily="34" charset="0"/>
              <a:buChar char="•"/>
            </a:pPr>
            <a:r>
              <a:rPr lang="en-US" sz="2000" dirty="0">
                <a:solidFill>
                  <a:schemeClr val="accent1">
                    <a:lumMod val="50000"/>
                  </a:schemeClr>
                </a:solidFill>
                <a:ea typeface="Calibri" panose="020F0502020204030204" pitchFamily="34" charset="0"/>
                <a:cs typeface="Arial" panose="020B0604020202020204" pitchFamily="34" charset="0"/>
              </a:rPr>
              <a:t>Innovation crucial to filling the gap between current &amp; required global capabilities. </a:t>
            </a:r>
          </a:p>
          <a:p>
            <a:pPr marL="342900" indent="-342900">
              <a:lnSpc>
                <a:spcPct val="107000"/>
              </a:lnSpc>
              <a:spcAft>
                <a:spcPts val="800"/>
              </a:spcAft>
              <a:buFont typeface="Arial" panose="020B0604020202020204" pitchFamily="34" charset="0"/>
              <a:buChar char="•"/>
            </a:pPr>
            <a:endParaRPr lang="en-US" sz="2000" dirty="0">
              <a:solidFill>
                <a:schemeClr val="accent1">
                  <a:lumMod val="50000"/>
                </a:schemeClr>
              </a:solidFill>
              <a:ea typeface="Calibri" panose="020F0502020204030204" pitchFamily="34" charset="0"/>
              <a:cs typeface="Arial" panose="020B0604020202020204" pitchFamily="34" charset="0"/>
            </a:endParaRPr>
          </a:p>
          <a:p>
            <a:pPr marL="342900" indent="-342900">
              <a:lnSpc>
                <a:spcPct val="107000"/>
              </a:lnSpc>
              <a:spcAft>
                <a:spcPts val="800"/>
              </a:spcAft>
              <a:buFont typeface="Arial" panose="020B0604020202020204" pitchFamily="34" charset="0"/>
              <a:buChar char="•"/>
            </a:pPr>
            <a:r>
              <a:rPr lang="en-US" sz="2000" dirty="0">
                <a:solidFill>
                  <a:schemeClr val="accent1">
                    <a:lumMod val="50000"/>
                  </a:schemeClr>
                </a:solidFill>
                <a:ea typeface="Calibri" panose="020F0502020204030204" pitchFamily="34" charset="0"/>
                <a:cs typeface="Arial" panose="020B0604020202020204" pitchFamily="34" charset="0"/>
              </a:rPr>
              <a:t>Projects funded under this program should lead to </a:t>
            </a:r>
            <a:r>
              <a:rPr lang="en-US" sz="2000" i="1" dirty="0">
                <a:solidFill>
                  <a:schemeClr val="accent1">
                    <a:lumMod val="50000"/>
                  </a:schemeClr>
                </a:solidFill>
                <a:ea typeface="Calibri" panose="020F0502020204030204" pitchFamily="34" charset="0"/>
                <a:cs typeface="Arial" panose="020B0604020202020204" pitchFamily="34" charset="0"/>
              </a:rPr>
              <a:t>significant discoveries, innovations, and improvements </a:t>
            </a:r>
            <a:r>
              <a:rPr lang="en-US" sz="2000" dirty="0">
                <a:solidFill>
                  <a:schemeClr val="accent1">
                    <a:lumMod val="50000"/>
                  </a:schemeClr>
                </a:solidFill>
                <a:ea typeface="Calibri" panose="020F0502020204030204" pitchFamily="34" charset="0"/>
                <a:cs typeface="Arial" panose="020B0604020202020204" pitchFamily="34" charset="0"/>
              </a:rPr>
              <a:t>over the current state-of-the- art. </a:t>
            </a:r>
          </a:p>
          <a:p>
            <a:pPr marL="342900" indent="-342900">
              <a:lnSpc>
                <a:spcPct val="107000"/>
              </a:lnSpc>
              <a:spcAft>
                <a:spcPts val="800"/>
              </a:spcAft>
              <a:buFont typeface="Arial" panose="020B0604020202020204" pitchFamily="34" charset="0"/>
              <a:buChar char="•"/>
            </a:pPr>
            <a:endParaRPr lang="en-US" sz="2000" dirty="0">
              <a:solidFill>
                <a:schemeClr val="accent1">
                  <a:lumMod val="50000"/>
                </a:schemeClr>
              </a:solidFill>
              <a:ea typeface="Calibri" panose="020F0502020204030204" pitchFamily="34" charset="0"/>
              <a:cs typeface="Arial" panose="020B0604020202020204" pitchFamily="34" charset="0"/>
            </a:endParaRPr>
          </a:p>
          <a:p>
            <a:pPr marL="342900" indent="-342900">
              <a:lnSpc>
                <a:spcPct val="107000"/>
              </a:lnSpc>
              <a:spcAft>
                <a:spcPts val="800"/>
              </a:spcAft>
              <a:buFont typeface="Arial" panose="020B0604020202020204" pitchFamily="34" charset="0"/>
              <a:buChar char="•"/>
            </a:pPr>
            <a:r>
              <a:rPr lang="en-US" sz="2000" dirty="0">
                <a:solidFill>
                  <a:schemeClr val="accent1">
                    <a:lumMod val="50000"/>
                  </a:schemeClr>
                </a:solidFill>
                <a:ea typeface="Calibri" panose="020F0502020204030204" pitchFamily="34" charset="0"/>
                <a:cs typeface="Arial" panose="020B0604020202020204" pitchFamily="34" charset="0"/>
              </a:rPr>
              <a:t>Proposals </a:t>
            </a:r>
            <a:r>
              <a:rPr lang="en-US" sz="2000" i="1" dirty="0">
                <a:solidFill>
                  <a:schemeClr val="accent1">
                    <a:lumMod val="50000"/>
                  </a:schemeClr>
                </a:solidFill>
                <a:ea typeface="Calibri" panose="020F0502020204030204" pitchFamily="34" charset="0"/>
                <a:cs typeface="Arial" panose="020B0604020202020204" pitchFamily="34" charset="0"/>
              </a:rPr>
              <a:t>transcending different disciplines and fields</a:t>
            </a:r>
            <a:r>
              <a:rPr lang="en-US" sz="2000" dirty="0">
                <a:solidFill>
                  <a:schemeClr val="accent1">
                    <a:lumMod val="50000"/>
                  </a:schemeClr>
                </a:solidFill>
                <a:ea typeface="Calibri" panose="020F0502020204030204" pitchFamily="34" charset="0"/>
                <a:cs typeface="Arial" panose="020B0604020202020204" pitchFamily="34" charset="0"/>
              </a:rPr>
              <a:t>, and </a:t>
            </a:r>
            <a:r>
              <a:rPr lang="en-US" sz="2000" i="1" dirty="0">
                <a:solidFill>
                  <a:schemeClr val="accent1">
                    <a:lumMod val="50000"/>
                  </a:schemeClr>
                </a:solidFill>
                <a:ea typeface="Calibri" panose="020F0502020204030204" pitchFamily="34" charset="0"/>
                <a:cs typeface="Arial" panose="020B0604020202020204" pitchFamily="34" charset="0"/>
              </a:rPr>
              <a:t>including end users </a:t>
            </a:r>
            <a:r>
              <a:rPr lang="en-US" sz="2000" dirty="0">
                <a:solidFill>
                  <a:schemeClr val="accent1">
                    <a:lumMod val="50000"/>
                  </a:schemeClr>
                </a:solidFill>
                <a:ea typeface="Calibri" panose="020F0502020204030204" pitchFamily="34" charset="0"/>
                <a:cs typeface="Arial" panose="020B0604020202020204" pitchFamily="34" charset="0"/>
              </a:rPr>
              <a:t>in the research, design, and development, are encouraged- </a:t>
            </a:r>
            <a:r>
              <a:rPr lang="en-US" sz="2000" i="1" dirty="0">
                <a:solidFill>
                  <a:schemeClr val="accent1">
                    <a:lumMod val="50000"/>
                  </a:schemeClr>
                </a:solidFill>
                <a:ea typeface="Calibri" panose="020F0502020204030204" pitchFamily="34" charset="0"/>
                <a:cs typeface="Arial" panose="020B0604020202020204" pitchFamily="34" charset="0"/>
              </a:rPr>
              <a:t>identify suitable partners </a:t>
            </a:r>
            <a:r>
              <a:rPr lang="en-US" sz="2000" dirty="0">
                <a:solidFill>
                  <a:schemeClr val="accent1">
                    <a:lumMod val="50000"/>
                  </a:schemeClr>
                </a:solidFill>
                <a:ea typeface="Calibri" panose="020F0502020204030204" pitchFamily="34" charset="0"/>
                <a:cs typeface="Arial" panose="020B0604020202020204" pitchFamily="34" charset="0"/>
              </a:rPr>
              <a:t>that can further </a:t>
            </a:r>
            <a:r>
              <a:rPr lang="en-US" sz="2000" dirty="0" err="1">
                <a:solidFill>
                  <a:schemeClr val="accent1">
                    <a:lumMod val="50000"/>
                  </a:schemeClr>
                </a:solidFill>
                <a:ea typeface="Calibri" panose="020F0502020204030204" pitchFamily="34" charset="0"/>
                <a:cs typeface="Arial" panose="020B0604020202020204" pitchFamily="34" charset="0"/>
              </a:rPr>
              <a:t>develop+deploy</a:t>
            </a:r>
            <a:r>
              <a:rPr lang="en-US" sz="2000" dirty="0">
                <a:solidFill>
                  <a:schemeClr val="accent1">
                    <a:lumMod val="50000"/>
                  </a:schemeClr>
                </a:solidFill>
                <a:ea typeface="Calibri" panose="020F0502020204030204" pitchFamily="34" charset="0"/>
                <a:cs typeface="Arial" panose="020B0604020202020204" pitchFamily="34" charset="0"/>
              </a:rPr>
              <a:t> the proposed technologies.</a:t>
            </a:r>
          </a:p>
        </p:txBody>
      </p:sp>
      <p:pic>
        <p:nvPicPr>
          <p:cNvPr id="5" name="Picture 4"/>
          <p:cNvPicPr>
            <a:picLocks noChangeAspect="1"/>
          </p:cNvPicPr>
          <p:nvPr/>
        </p:nvPicPr>
        <p:blipFill>
          <a:blip r:embed="rId4"/>
          <a:stretch>
            <a:fillRect/>
          </a:stretch>
        </p:blipFill>
        <p:spPr>
          <a:xfrm>
            <a:off x="9888763" y="1286426"/>
            <a:ext cx="1554887" cy="1069499"/>
          </a:xfrm>
          <a:prstGeom prst="rect">
            <a:avLst/>
          </a:prstGeom>
        </p:spPr>
      </p:pic>
      <p:pic>
        <p:nvPicPr>
          <p:cNvPr id="4" name="Picture 3"/>
          <p:cNvPicPr>
            <a:picLocks noChangeAspect="1"/>
          </p:cNvPicPr>
          <p:nvPr/>
        </p:nvPicPr>
        <p:blipFill>
          <a:blip r:embed="rId5"/>
          <a:stretch>
            <a:fillRect/>
          </a:stretch>
        </p:blipFill>
        <p:spPr>
          <a:xfrm>
            <a:off x="9838722" y="3472869"/>
            <a:ext cx="2097206" cy="1310754"/>
          </a:xfrm>
          <a:prstGeom prst="rect">
            <a:avLst/>
          </a:prstGeom>
        </p:spPr>
      </p:pic>
    </p:spTree>
    <p:extLst>
      <p:ext uri="{BB962C8B-B14F-4D97-AF65-F5344CB8AC3E}">
        <p14:creationId xmlns:p14="http://schemas.microsoft.com/office/powerpoint/2010/main" val="407762910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3D8CE2-480C-6298-8798-B90A24BE8BAD}"/>
              </a:ext>
            </a:extLst>
          </p:cNvPr>
          <p:cNvSpPr>
            <a:spLocks noGrp="1"/>
          </p:cNvSpPr>
          <p:nvPr>
            <p:ph type="title"/>
          </p:nvPr>
        </p:nvSpPr>
        <p:spPr>
          <a:xfrm>
            <a:off x="415600" y="462013"/>
            <a:ext cx="11360800" cy="894954"/>
          </a:xfrm>
          <a:solidFill>
            <a:srgbClr val="339966"/>
          </a:solidFill>
          <a:ln>
            <a:solidFill>
              <a:srgbClr val="339966"/>
            </a:solidFill>
          </a:ln>
          <a:effectLst>
            <a:glow rad="101600">
              <a:srgbClr val="339966">
                <a:alpha val="60000"/>
              </a:srgbClr>
            </a:glow>
          </a:effectLst>
        </p:spPr>
        <p:txBody>
          <a:bodyPr wrap="square" anchor="ctr">
            <a:normAutofit/>
          </a:bodyPr>
          <a:lstStyle/>
          <a:p>
            <a:pPr>
              <a:lnSpc>
                <a:spcPct val="90000"/>
              </a:lnSpc>
            </a:pPr>
            <a:r>
              <a:rPr lang="en-US" sz="2600" b="1" dirty="0">
                <a:solidFill>
                  <a:schemeClr val="bg1"/>
                </a:solidFill>
              </a:rPr>
              <a:t>CORDAP</a:t>
            </a:r>
            <a:r>
              <a:rPr lang="en-US" sz="2600" b="1" dirty="0"/>
              <a:t> </a:t>
            </a:r>
            <a:r>
              <a:rPr lang="en-US" sz="2600" b="1" dirty="0">
                <a:solidFill>
                  <a:schemeClr val="bg1"/>
                </a:solidFill>
              </a:rPr>
              <a:t>has funded 29 projects to date</a:t>
            </a:r>
          </a:p>
        </p:txBody>
      </p:sp>
      <p:pic>
        <p:nvPicPr>
          <p:cNvPr id="4" name="Google Shape;443;p34">
            <a:extLst>
              <a:ext uri="{FF2B5EF4-FFF2-40B4-BE49-F238E27FC236}">
                <a16:creationId xmlns:a16="http://schemas.microsoft.com/office/drawing/2014/main" id="{B5B4B314-242B-03EE-7F5A-BC145C3EA0AD}"/>
              </a:ext>
            </a:extLst>
          </p:cNvPr>
          <p:cNvPicPr preferRelativeResize="0"/>
          <p:nvPr/>
        </p:nvPicPr>
        <p:blipFill>
          <a:blip r:embed="rId2">
            <a:alphaModFix/>
          </a:blip>
          <a:stretch>
            <a:fillRect/>
          </a:stretch>
        </p:blipFill>
        <p:spPr>
          <a:xfrm>
            <a:off x="0" y="6113859"/>
            <a:ext cx="12192000" cy="744141"/>
          </a:xfrm>
          <a:prstGeom prst="rect">
            <a:avLst/>
          </a:prstGeom>
          <a:noFill/>
          <a:ln>
            <a:noFill/>
          </a:ln>
        </p:spPr>
      </p:pic>
      <p:graphicFrame>
        <p:nvGraphicFramePr>
          <p:cNvPr id="6" name="Text Placeholder 2">
            <a:extLst>
              <a:ext uri="{FF2B5EF4-FFF2-40B4-BE49-F238E27FC236}">
                <a16:creationId xmlns:a16="http://schemas.microsoft.com/office/drawing/2014/main" id="{60F7CDA3-69E2-3562-B4F2-0A5F0480D238}"/>
              </a:ext>
            </a:extLst>
          </p:cNvPr>
          <p:cNvGraphicFramePr/>
          <p:nvPr/>
        </p:nvGraphicFramePr>
        <p:xfrm>
          <a:off x="415600" y="1547467"/>
          <a:ext cx="11360800" cy="435254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extBox 4">
            <a:extLst>
              <a:ext uri="{FF2B5EF4-FFF2-40B4-BE49-F238E27FC236}">
                <a16:creationId xmlns:a16="http://schemas.microsoft.com/office/drawing/2014/main" id="{6BFDEE0A-1EB8-E435-158E-698A50009BDB}"/>
              </a:ext>
            </a:extLst>
          </p:cNvPr>
          <p:cNvSpPr txBox="1"/>
          <p:nvPr/>
        </p:nvSpPr>
        <p:spPr>
          <a:xfrm>
            <a:off x="214008" y="6113859"/>
            <a:ext cx="7438417" cy="584775"/>
          </a:xfrm>
          <a:prstGeom prst="rect">
            <a:avLst/>
          </a:prstGeom>
          <a:noFill/>
        </p:spPr>
        <p:txBody>
          <a:bodyPr wrap="square">
            <a:spAutoFit/>
          </a:bodyPr>
          <a:lstStyle/>
          <a:p>
            <a:r>
              <a:rPr lang="en-US" sz="3200" b="1" dirty="0">
                <a:solidFill>
                  <a:schemeClr val="bg1"/>
                </a:solidFill>
              </a:rPr>
              <a:t>https://cordap.org/projects-awarded/</a:t>
            </a:r>
          </a:p>
        </p:txBody>
      </p:sp>
    </p:spTree>
    <p:extLst>
      <p:ext uri="{BB962C8B-B14F-4D97-AF65-F5344CB8AC3E}">
        <p14:creationId xmlns:p14="http://schemas.microsoft.com/office/powerpoint/2010/main" val="282564901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oogle Shape;443;p34">
            <a:extLst>
              <a:ext uri="{FF2B5EF4-FFF2-40B4-BE49-F238E27FC236}">
                <a16:creationId xmlns:a16="http://schemas.microsoft.com/office/drawing/2014/main" id="{4B30796D-5539-F559-0EB8-C50C0CECB749}"/>
              </a:ext>
            </a:extLst>
          </p:cNvPr>
          <p:cNvPicPr preferRelativeResize="0"/>
          <p:nvPr/>
        </p:nvPicPr>
        <p:blipFill>
          <a:blip r:embed="rId3">
            <a:alphaModFix/>
          </a:blip>
          <a:stretch>
            <a:fillRect/>
          </a:stretch>
        </p:blipFill>
        <p:spPr>
          <a:xfrm>
            <a:off x="0" y="6113859"/>
            <a:ext cx="12192000" cy="744141"/>
          </a:xfrm>
          <a:prstGeom prst="rect">
            <a:avLst/>
          </a:prstGeom>
          <a:noFill/>
          <a:ln>
            <a:noFill/>
          </a:ln>
        </p:spPr>
      </p:pic>
      <p:sp>
        <p:nvSpPr>
          <p:cNvPr id="16" name="Freeform 15">
            <a:extLst>
              <a:ext uri="{FF2B5EF4-FFF2-40B4-BE49-F238E27FC236}">
                <a16:creationId xmlns:a16="http://schemas.microsoft.com/office/drawing/2014/main" id="{38F71B6A-4B52-0B40-C58B-C813E20F4E64}"/>
              </a:ext>
            </a:extLst>
          </p:cNvPr>
          <p:cNvSpPr/>
          <p:nvPr/>
        </p:nvSpPr>
        <p:spPr>
          <a:xfrm>
            <a:off x="6079083" y="458754"/>
            <a:ext cx="5736091" cy="7080839"/>
          </a:xfrm>
          <a:custGeom>
            <a:avLst/>
            <a:gdLst>
              <a:gd name="connsiteX0" fmla="*/ 437690 w 5354755"/>
              <a:gd name="connsiteY0" fmla="*/ 0 h 6802716"/>
              <a:gd name="connsiteX1" fmla="*/ 4908465 w 5354755"/>
              <a:gd name="connsiteY1" fmla="*/ 0 h 6802716"/>
              <a:gd name="connsiteX2" fmla="*/ 5337263 w 5354755"/>
              <a:gd name="connsiteY2" fmla="*/ 349480 h 6802716"/>
              <a:gd name="connsiteX3" fmla="*/ 5340913 w 5354755"/>
              <a:gd name="connsiteY3" fmla="*/ 385692 h 6802716"/>
              <a:gd name="connsiteX4" fmla="*/ 5343030 w 5354755"/>
              <a:gd name="connsiteY4" fmla="*/ 388026 h 6802716"/>
              <a:gd name="connsiteX5" fmla="*/ 5344951 w 5354755"/>
              <a:gd name="connsiteY5" fmla="*/ 405052 h 6802716"/>
              <a:gd name="connsiteX6" fmla="*/ 5344997 w 5354755"/>
              <a:gd name="connsiteY6" fmla="*/ 426199 h 6802716"/>
              <a:gd name="connsiteX7" fmla="*/ 5346155 w 5354755"/>
              <a:gd name="connsiteY7" fmla="*/ 437690 h 6802716"/>
              <a:gd name="connsiteX8" fmla="*/ 5345078 w 5354755"/>
              <a:gd name="connsiteY8" fmla="*/ 463773 h 6802716"/>
              <a:gd name="connsiteX9" fmla="*/ 5354755 w 5354755"/>
              <a:gd name="connsiteY9" fmla="*/ 4954772 h 6802716"/>
              <a:gd name="connsiteX10" fmla="*/ 4917065 w 5354755"/>
              <a:gd name="connsiteY10" fmla="*/ 5392462 h 6802716"/>
              <a:gd name="connsiteX11" fmla="*/ 4762003 w 5354755"/>
              <a:gd name="connsiteY11" fmla="*/ 5392462 h 6802716"/>
              <a:gd name="connsiteX12" fmla="*/ 4690368 w 5354755"/>
              <a:gd name="connsiteY12" fmla="*/ 5414699 h 6802716"/>
              <a:gd name="connsiteX13" fmla="*/ 4423047 w 5354755"/>
              <a:gd name="connsiteY13" fmla="*/ 5817993 h 6802716"/>
              <a:gd name="connsiteX14" fmla="*/ 4423047 w 5354755"/>
              <a:gd name="connsiteY14" fmla="*/ 6802716 h 6802716"/>
              <a:gd name="connsiteX15" fmla="*/ 437690 w 5354755"/>
              <a:gd name="connsiteY15" fmla="*/ 6802716 h 6802716"/>
              <a:gd name="connsiteX16" fmla="*/ 0 w 5354755"/>
              <a:gd name="connsiteY16" fmla="*/ 6365026 h 6802716"/>
              <a:gd name="connsiteX17" fmla="*/ 0 w 5354755"/>
              <a:gd name="connsiteY17" fmla="*/ 437690 h 6802716"/>
              <a:gd name="connsiteX18" fmla="*/ 437690 w 5354755"/>
              <a:gd name="connsiteY18" fmla="*/ 0 h 6802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354755" h="6802716">
                <a:moveTo>
                  <a:pt x="437690" y="0"/>
                </a:moveTo>
                <a:lnTo>
                  <a:pt x="4908465" y="0"/>
                </a:lnTo>
                <a:cubicBezTo>
                  <a:pt x="5119979" y="0"/>
                  <a:pt x="5296450" y="150032"/>
                  <a:pt x="5337263" y="349480"/>
                </a:cubicBezTo>
                <a:lnTo>
                  <a:pt x="5340913" y="385692"/>
                </a:lnTo>
                <a:lnTo>
                  <a:pt x="5343030" y="388026"/>
                </a:lnTo>
                <a:cubicBezTo>
                  <a:pt x="5344300" y="391860"/>
                  <a:pt x="5344951" y="397498"/>
                  <a:pt x="5344951" y="405052"/>
                </a:cubicBezTo>
                <a:lnTo>
                  <a:pt x="5344997" y="426199"/>
                </a:lnTo>
                <a:lnTo>
                  <a:pt x="5346155" y="437690"/>
                </a:lnTo>
                <a:lnTo>
                  <a:pt x="5345078" y="463773"/>
                </a:lnTo>
                <a:lnTo>
                  <a:pt x="5354755" y="4954772"/>
                </a:lnTo>
                <a:cubicBezTo>
                  <a:pt x="5354755" y="5196502"/>
                  <a:pt x="5158795" y="5392462"/>
                  <a:pt x="4917065" y="5392462"/>
                </a:cubicBezTo>
                <a:lnTo>
                  <a:pt x="4762003" y="5392462"/>
                </a:lnTo>
                <a:lnTo>
                  <a:pt x="4690368" y="5414699"/>
                </a:lnTo>
                <a:cubicBezTo>
                  <a:pt x="4533275" y="5481144"/>
                  <a:pt x="4423047" y="5636696"/>
                  <a:pt x="4423047" y="5817993"/>
                </a:cubicBezTo>
                <a:lnTo>
                  <a:pt x="4423047" y="6802716"/>
                </a:lnTo>
                <a:lnTo>
                  <a:pt x="437690" y="6802716"/>
                </a:lnTo>
                <a:cubicBezTo>
                  <a:pt x="195960" y="6802716"/>
                  <a:pt x="0" y="6606756"/>
                  <a:pt x="0" y="6365026"/>
                </a:cubicBezTo>
                <a:lnTo>
                  <a:pt x="0" y="437690"/>
                </a:lnTo>
                <a:cubicBezTo>
                  <a:pt x="0" y="195960"/>
                  <a:pt x="195960" y="0"/>
                  <a:pt x="437690" y="0"/>
                </a:cubicBezTo>
                <a:close/>
              </a:path>
            </a:pathLst>
          </a:custGeom>
          <a:blipFill dpi="0" rotWithShape="1">
            <a:blip r:embed="rId4"/>
            <a:srcRect/>
            <a:tile tx="-1905000" ty="298450" sx="100000" sy="100000" flip="none" algn="ctr"/>
          </a:bli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F2F2F2"/>
              </a:solidFill>
              <a:latin typeface="Arial" panose="020B0604020202020204" pitchFamily="34" charset="0"/>
              <a:cs typeface="Arial" panose="020B0604020202020204" pitchFamily="34" charset="0"/>
            </a:endParaRPr>
          </a:p>
        </p:txBody>
      </p:sp>
      <p:sp>
        <p:nvSpPr>
          <p:cNvPr id="10" name="Title 1">
            <a:extLst>
              <a:ext uri="{FF2B5EF4-FFF2-40B4-BE49-F238E27FC236}">
                <a16:creationId xmlns:a16="http://schemas.microsoft.com/office/drawing/2014/main" id="{DC7D0513-4492-5816-659F-EDED2DC59A3C}"/>
              </a:ext>
            </a:extLst>
          </p:cNvPr>
          <p:cNvSpPr txBox="1">
            <a:spLocks/>
          </p:cNvSpPr>
          <p:nvPr/>
        </p:nvSpPr>
        <p:spPr>
          <a:xfrm>
            <a:off x="182049" y="352876"/>
            <a:ext cx="7354532" cy="1052945"/>
          </a:xfrm>
          <a:prstGeom prst="rect">
            <a:avLst/>
          </a:prstGeom>
        </p:spPr>
        <p:txBody>
          <a:bodyPr vert="horz" wrap="square" lIns="0" tIns="0" rIns="0" bIns="0" rtlCol="0" anchor="t" anchorCtr="0">
            <a:noAutofit/>
          </a:bodyPr>
          <a:lstStyle>
            <a:lvl1pPr algn="l" defTabSz="914400" rtl="0" eaLnBrk="1" latinLnBrk="0" hangingPunct="1">
              <a:lnSpc>
                <a:spcPct val="90000"/>
              </a:lnSpc>
              <a:spcBef>
                <a:spcPct val="0"/>
              </a:spcBef>
              <a:buNone/>
              <a:defRPr sz="4400" b="1" i="0" kern="1200" baseline="0">
                <a:solidFill>
                  <a:schemeClr val="tx1"/>
                </a:solidFill>
                <a:latin typeface="Silka Bold" pitchFamily="2" charset="77"/>
                <a:ea typeface="+mj-ea"/>
                <a:cs typeface="+mj-cs"/>
              </a:defRPr>
            </a:lvl1pPr>
          </a:lstStyle>
          <a:p>
            <a:r>
              <a:rPr lang="pt-BR" sz="2400" dirty="0">
                <a:solidFill>
                  <a:schemeClr val="accent1">
                    <a:lumMod val="50000"/>
                  </a:schemeClr>
                </a:solidFill>
                <a:latin typeface="+mj-lt"/>
              </a:rPr>
              <a:t>Coral Accelerator Program (CAP) 2025 </a:t>
            </a:r>
            <a:r>
              <a:rPr lang="pt-BR" sz="2400" b="0" dirty="0">
                <a:solidFill>
                  <a:schemeClr val="accent1">
                    <a:lumMod val="50000"/>
                  </a:schemeClr>
                </a:solidFill>
                <a:latin typeface="+mj-lt"/>
              </a:rPr>
              <a:t>​</a:t>
            </a:r>
            <a:br>
              <a:rPr lang="pt-BR" sz="2400" b="0" dirty="0">
                <a:solidFill>
                  <a:schemeClr val="accent1">
                    <a:lumMod val="50000"/>
                  </a:schemeClr>
                </a:solidFill>
                <a:latin typeface="+mj-lt"/>
              </a:rPr>
            </a:br>
            <a:r>
              <a:rPr lang="pt-BR" sz="2400" dirty="0">
                <a:solidFill>
                  <a:schemeClr val="accent1">
                    <a:lumMod val="50000"/>
                  </a:schemeClr>
                </a:solidFill>
                <a:latin typeface="+mj-lt"/>
              </a:rPr>
              <a:t>Program Updates</a:t>
            </a:r>
            <a:r>
              <a:rPr lang="pt-BR" sz="2400" b="0" dirty="0">
                <a:solidFill>
                  <a:schemeClr val="accent1">
                    <a:lumMod val="50000"/>
                  </a:schemeClr>
                </a:solidFill>
                <a:latin typeface="+mj-lt"/>
              </a:rPr>
              <a:t>​</a:t>
            </a:r>
            <a:endParaRPr lang="en-US" sz="2400" dirty="0">
              <a:solidFill>
                <a:schemeClr val="accent1">
                  <a:lumMod val="50000"/>
                </a:schemeClr>
              </a:solidFill>
              <a:latin typeface="+mj-lt"/>
            </a:endParaRPr>
          </a:p>
        </p:txBody>
      </p:sp>
      <p:pic>
        <p:nvPicPr>
          <p:cNvPr id="13" name="Picture 12">
            <a:extLst>
              <a:ext uri="{FF2B5EF4-FFF2-40B4-BE49-F238E27FC236}">
                <a16:creationId xmlns:a16="http://schemas.microsoft.com/office/drawing/2014/main" id="{F5CF1428-A02F-41F2-53F6-9725F5DB3F13}"/>
              </a:ext>
            </a:extLst>
          </p:cNvPr>
          <p:cNvPicPr>
            <a:picLocks noChangeAspect="1"/>
          </p:cNvPicPr>
          <p:nvPr/>
        </p:nvPicPr>
        <p:blipFill>
          <a:blip r:embed="rId5"/>
          <a:stretch>
            <a:fillRect/>
          </a:stretch>
        </p:blipFill>
        <p:spPr>
          <a:xfrm>
            <a:off x="4112745" y="4112121"/>
            <a:ext cx="6531429" cy="2005059"/>
          </a:xfrm>
          <a:prstGeom prst="rect">
            <a:avLst/>
          </a:prstGeom>
        </p:spPr>
      </p:pic>
      <p:sp>
        <p:nvSpPr>
          <p:cNvPr id="8" name="TextBox 7">
            <a:extLst>
              <a:ext uri="{FF2B5EF4-FFF2-40B4-BE49-F238E27FC236}">
                <a16:creationId xmlns:a16="http://schemas.microsoft.com/office/drawing/2014/main" id="{4C5F1CD1-A8B1-482A-A6A7-0908875620C8}"/>
              </a:ext>
            </a:extLst>
          </p:cNvPr>
          <p:cNvSpPr txBox="1"/>
          <p:nvPr/>
        </p:nvSpPr>
        <p:spPr>
          <a:xfrm>
            <a:off x="634436" y="1541988"/>
            <a:ext cx="5146357" cy="3499842"/>
          </a:xfrm>
          <a:prstGeom prst="rect">
            <a:avLst/>
          </a:prstGeom>
          <a:noFill/>
        </p:spPr>
        <p:txBody>
          <a:bodyPr wrap="square" lIns="0" tIns="0" rIns="0" bIns="0" rtlCol="0" anchor="t">
            <a:noAutofit/>
          </a:bodyPr>
          <a:lstStyle/>
          <a:p>
            <a:pPr marL="285750" indent="-285750">
              <a:lnSpc>
                <a:spcPct val="150000"/>
              </a:lnSpc>
              <a:buClr>
                <a:schemeClr val="dk1"/>
              </a:buClr>
              <a:buSzPts val="1100"/>
              <a:buFont typeface="Arial" panose="020B0604020202020204" pitchFamily="34" charset="0"/>
              <a:buChar char="•"/>
            </a:pPr>
            <a:r>
              <a:rPr lang="en-US" dirty="0">
                <a:cs typeface="Calibri"/>
              </a:rPr>
              <a:t>Total number of proposals received :155</a:t>
            </a:r>
          </a:p>
          <a:p>
            <a:pPr marL="285750" indent="-285750">
              <a:lnSpc>
                <a:spcPct val="150000"/>
              </a:lnSpc>
              <a:buClr>
                <a:schemeClr val="dk1"/>
              </a:buClr>
              <a:buSzPts val="1100"/>
              <a:buFont typeface="Arial" panose="020B0604020202020204" pitchFamily="34" charset="0"/>
              <a:buChar char="•"/>
            </a:pPr>
            <a:r>
              <a:rPr lang="en-US" dirty="0">
                <a:cs typeface="Calibri"/>
              </a:rPr>
              <a:t>Number of Eligible Proposals Received​: 122</a:t>
            </a:r>
          </a:p>
          <a:p>
            <a:pPr marL="285750" indent="-285750">
              <a:lnSpc>
                <a:spcPct val="150000"/>
              </a:lnSpc>
              <a:buClr>
                <a:schemeClr val="dk1"/>
              </a:buClr>
              <a:buSzPts val="1100"/>
              <a:buFont typeface="Arial" panose="020B0604020202020204" pitchFamily="34" charset="0"/>
              <a:buChar char="•"/>
            </a:pPr>
            <a:r>
              <a:rPr lang="en-US" dirty="0">
                <a:cs typeface="Calibri"/>
              </a:rPr>
              <a:t>Total number of applicants ( Inc. co-apps):​ 761​</a:t>
            </a:r>
          </a:p>
          <a:p>
            <a:pPr marL="285750" indent="-285750">
              <a:lnSpc>
                <a:spcPct val="150000"/>
              </a:lnSpc>
              <a:buClr>
                <a:schemeClr val="dk1"/>
              </a:buClr>
              <a:buSzPts val="1100"/>
              <a:buFont typeface="Arial" panose="020B0604020202020204" pitchFamily="34" charset="0"/>
              <a:buChar char="•"/>
            </a:pPr>
            <a:r>
              <a:rPr lang="en-US" dirty="0">
                <a:cs typeface="Calibri"/>
              </a:rPr>
              <a:t>Total number of countries involved​: 76​</a:t>
            </a:r>
          </a:p>
          <a:p>
            <a:pPr marL="285750" indent="-285750">
              <a:lnSpc>
                <a:spcPct val="150000"/>
              </a:lnSpc>
              <a:buClr>
                <a:schemeClr val="dk1"/>
              </a:buClr>
              <a:buSzPts val="1100"/>
              <a:buFont typeface="Arial" panose="020B0604020202020204" pitchFamily="34" charset="0"/>
              <a:buChar char="•"/>
            </a:pPr>
            <a:r>
              <a:rPr lang="en-US" dirty="0">
                <a:cs typeface="Calibri"/>
              </a:rPr>
              <a:t>Total Number of LMIC Countries​: 47​</a:t>
            </a:r>
          </a:p>
          <a:p>
            <a:pPr marL="285750" indent="-285750">
              <a:lnSpc>
                <a:spcPct val="150000"/>
              </a:lnSpc>
              <a:buClr>
                <a:schemeClr val="dk1"/>
              </a:buClr>
              <a:buSzPts val="1100"/>
              <a:buFont typeface="Arial" panose="020B0604020202020204" pitchFamily="34" charset="0"/>
              <a:buChar char="•"/>
            </a:pPr>
            <a:r>
              <a:rPr lang="en-US" dirty="0">
                <a:cs typeface="Calibri"/>
              </a:rPr>
              <a:t>Proposals Led by LMIC Countries​: 40​</a:t>
            </a:r>
          </a:p>
          <a:p>
            <a:pPr marL="285750" indent="-285750">
              <a:lnSpc>
                <a:spcPct val="150000"/>
              </a:lnSpc>
              <a:buClr>
                <a:schemeClr val="dk1"/>
              </a:buClr>
              <a:buSzPts val="1100"/>
              <a:buFont typeface="Arial" panose="020B0604020202020204" pitchFamily="34" charset="0"/>
              <a:buChar char="•"/>
            </a:pPr>
            <a:r>
              <a:rPr lang="en-US" dirty="0">
                <a:cs typeface="Calibri"/>
              </a:rPr>
              <a:t>Number of Female Lead Applicants​: 40​</a:t>
            </a:r>
          </a:p>
          <a:p>
            <a:pPr marL="285750" indent="-285750">
              <a:lnSpc>
                <a:spcPct val="150000"/>
              </a:lnSpc>
              <a:buClr>
                <a:schemeClr val="dk1"/>
              </a:buClr>
              <a:buSzPts val="1100"/>
              <a:buFont typeface="Arial" panose="020B0604020202020204" pitchFamily="34" charset="0"/>
              <a:buChar char="•"/>
            </a:pPr>
            <a:r>
              <a:rPr lang="en-US" dirty="0">
                <a:cs typeface="Calibri"/>
              </a:rPr>
              <a:t>Number of Female applicants in total​: 310​</a:t>
            </a:r>
          </a:p>
          <a:p>
            <a:pPr marL="285750" indent="-285750">
              <a:lnSpc>
                <a:spcPct val="150000"/>
              </a:lnSpc>
              <a:buClr>
                <a:schemeClr val="dk1"/>
              </a:buClr>
              <a:buSzPts val="1100"/>
              <a:buFont typeface="Arial" panose="020B0604020202020204" pitchFamily="34" charset="0"/>
              <a:buChar char="•"/>
            </a:pPr>
            <a:r>
              <a:rPr lang="en-US" dirty="0">
                <a:cs typeface="Calibri"/>
              </a:rPr>
              <a:t>Total applications invited for FP​: 17</a:t>
            </a:r>
          </a:p>
          <a:p>
            <a:pPr marL="285750" indent="-285750">
              <a:lnSpc>
                <a:spcPct val="150000"/>
              </a:lnSpc>
              <a:buClr>
                <a:schemeClr val="dk1"/>
              </a:buClr>
              <a:buSzPts val="1100"/>
              <a:buFont typeface="Arial" panose="020B0604020202020204" pitchFamily="34" charset="0"/>
              <a:buChar char="•"/>
            </a:pPr>
            <a:r>
              <a:rPr lang="en-US" dirty="0">
                <a:cs typeface="Calibri"/>
              </a:rPr>
              <a:t>Total funding requested (M USD)​: $155 </a:t>
            </a:r>
            <a:r>
              <a:rPr lang="en-US" dirty="0">
                <a:solidFill>
                  <a:srgbClr val="1226AA"/>
                </a:solidFill>
                <a:cs typeface="Calibri"/>
              </a:rPr>
              <a:t>​</a:t>
            </a:r>
          </a:p>
        </p:txBody>
      </p:sp>
    </p:spTree>
    <p:extLst>
      <p:ext uri="{BB962C8B-B14F-4D97-AF65-F5344CB8AC3E}">
        <p14:creationId xmlns:p14="http://schemas.microsoft.com/office/powerpoint/2010/main" val="160750766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421"/>
        <p:cNvGrpSpPr/>
        <p:nvPr/>
      </p:nvGrpSpPr>
      <p:grpSpPr>
        <a:xfrm>
          <a:off x="0" y="0"/>
          <a:ext cx="0" cy="0"/>
          <a:chOff x="0" y="0"/>
          <a:chExt cx="0" cy="0"/>
        </a:xfrm>
      </p:grpSpPr>
      <p:pic>
        <p:nvPicPr>
          <p:cNvPr id="443" name="Google Shape;443;p34"/>
          <p:cNvPicPr preferRelativeResize="0"/>
          <p:nvPr/>
        </p:nvPicPr>
        <p:blipFill>
          <a:blip r:embed="rId3">
            <a:alphaModFix/>
          </a:blip>
          <a:stretch>
            <a:fillRect/>
          </a:stretch>
        </p:blipFill>
        <p:spPr>
          <a:xfrm>
            <a:off x="0" y="6113864"/>
            <a:ext cx="12192000" cy="744141"/>
          </a:xfrm>
          <a:prstGeom prst="rect">
            <a:avLst/>
          </a:prstGeom>
          <a:noFill/>
          <a:ln>
            <a:noFill/>
          </a:ln>
        </p:spPr>
      </p:pic>
      <p:sp>
        <p:nvSpPr>
          <p:cNvPr id="2" name="TextBox 1"/>
          <p:cNvSpPr txBox="1"/>
          <p:nvPr/>
        </p:nvSpPr>
        <p:spPr>
          <a:xfrm>
            <a:off x="489473" y="279700"/>
            <a:ext cx="4056752" cy="461665"/>
          </a:xfrm>
          <a:prstGeom prst="rect">
            <a:avLst/>
          </a:prstGeom>
          <a:noFill/>
        </p:spPr>
        <p:txBody>
          <a:bodyPr wrap="none" rtlCol="0">
            <a:spAutoFit/>
          </a:bodyPr>
          <a:lstStyle/>
          <a:p>
            <a:r>
              <a:rPr lang="en-US" sz="2400" b="1" dirty="0">
                <a:solidFill>
                  <a:schemeClr val="accent1">
                    <a:lumMod val="50000"/>
                  </a:schemeClr>
                </a:solidFill>
              </a:rPr>
              <a:t>CORDAP Funding Policies</a:t>
            </a:r>
          </a:p>
        </p:txBody>
      </p:sp>
      <p:sp>
        <p:nvSpPr>
          <p:cNvPr id="3" name="Rectangle 2"/>
          <p:cNvSpPr/>
          <p:nvPr/>
        </p:nvSpPr>
        <p:spPr>
          <a:xfrm>
            <a:off x="59634" y="1068789"/>
            <a:ext cx="9644231" cy="5042662"/>
          </a:xfrm>
          <a:prstGeom prst="rect">
            <a:avLst/>
          </a:prstGeom>
        </p:spPr>
        <p:txBody>
          <a:bodyPr wrap="square">
            <a:spAutoFit/>
          </a:bodyPr>
          <a:lstStyle/>
          <a:p>
            <a:pPr marR="0" lvl="0">
              <a:lnSpc>
                <a:spcPct val="107000"/>
              </a:lnSpc>
              <a:spcBef>
                <a:spcPts val="0"/>
              </a:spcBef>
              <a:spcAft>
                <a:spcPts val="800"/>
              </a:spcAft>
              <a:buSzPts val="1000"/>
            </a:pPr>
            <a:r>
              <a:rPr lang="en-US" sz="2000" b="1">
                <a:effectLst/>
                <a:latin typeface="Arial" panose="020B0604020202020204" pitchFamily="34" charset="0"/>
                <a:ea typeface="Noto Sans Symbols"/>
                <a:cs typeface="Arial" panose="020B0604020202020204" pitchFamily="34" charset="0"/>
              </a:rPr>
              <a:t>Intellectual property  </a:t>
            </a:r>
          </a:p>
          <a:p>
            <a:pPr marL="800100" lvl="1" indent="-342900">
              <a:lnSpc>
                <a:spcPct val="107000"/>
              </a:lnSpc>
              <a:spcAft>
                <a:spcPts val="800"/>
              </a:spcAft>
              <a:buSzPts val="1000"/>
              <a:buFont typeface="Arial" panose="020B0604020202020204" pitchFamily="34" charset="0"/>
              <a:buChar char="●"/>
            </a:pPr>
            <a:r>
              <a:rPr lang="en-US" sz="1600">
                <a:effectLst/>
                <a:latin typeface="Arial" panose="020B0604020202020204" pitchFamily="34" charset="0"/>
                <a:ea typeface="Noto Sans Symbols"/>
                <a:cs typeface="Arial" panose="020B0604020202020204" pitchFamily="34" charset="0"/>
              </a:rPr>
              <a:t>CORDAP does not seek to own any of the IP resulting from its funded activities. Ownership vests as agreed by the collaborating organizations. </a:t>
            </a:r>
          </a:p>
          <a:p>
            <a:pPr marL="800100" lvl="1" indent="-342900">
              <a:lnSpc>
                <a:spcPct val="107000"/>
              </a:lnSpc>
              <a:spcAft>
                <a:spcPts val="800"/>
              </a:spcAft>
              <a:buSzPts val="1000"/>
              <a:buFont typeface="Arial" panose="020B0604020202020204" pitchFamily="34" charset="0"/>
              <a:buChar char="●"/>
            </a:pPr>
            <a:r>
              <a:rPr lang="en-US" sz="1600">
                <a:effectLst/>
                <a:latin typeface="Arial" panose="020B0604020202020204" pitchFamily="34" charset="0"/>
                <a:ea typeface="Noto Sans Symbols"/>
                <a:cs typeface="Arial" panose="020B0604020202020204" pitchFamily="34" charset="0"/>
              </a:rPr>
              <a:t>Owners of IP resulting from CORDAP-funded activities must provide</a:t>
            </a:r>
            <a:r>
              <a:rPr lang="en-US" sz="1600" b="1">
                <a:effectLst/>
                <a:latin typeface="Arial" panose="020B0604020202020204" pitchFamily="34" charset="0"/>
                <a:ea typeface="Noto Sans Symbols"/>
                <a:cs typeface="Arial" panose="020B0604020202020204" pitchFamily="34" charset="0"/>
              </a:rPr>
              <a:t> a free license </a:t>
            </a:r>
            <a:r>
              <a:rPr lang="en-US" sz="1600">
                <a:effectLst/>
                <a:latin typeface="Arial" panose="020B0604020202020204" pitchFamily="34" charset="0"/>
                <a:ea typeface="Noto Sans Symbols"/>
                <a:cs typeface="Arial" panose="020B0604020202020204" pitchFamily="34" charset="0"/>
              </a:rPr>
              <a:t>for </a:t>
            </a:r>
            <a:r>
              <a:rPr lang="en-US" sz="1600" b="1">
                <a:effectLst/>
                <a:latin typeface="Arial" panose="020B0604020202020204" pitchFamily="34" charset="0"/>
                <a:ea typeface="Noto Sans Symbols"/>
                <a:cs typeface="Arial" panose="020B0604020202020204" pitchFamily="34" charset="0"/>
              </a:rPr>
              <a:t>all commercial and non-commercial coral conservation/restoration use, </a:t>
            </a:r>
            <a:r>
              <a:rPr lang="en-US" sz="1600">
                <a:effectLst/>
                <a:latin typeface="Arial" panose="020B0604020202020204" pitchFamily="34" charset="0"/>
                <a:ea typeface="Noto Sans Symbols"/>
                <a:cs typeface="Arial" panose="020B0604020202020204" pitchFamily="34" charset="0"/>
              </a:rPr>
              <a:t>including free license to any background IP upon which the project relies.</a:t>
            </a:r>
          </a:p>
          <a:p>
            <a:pPr marL="800100" lvl="1" indent="-342900">
              <a:lnSpc>
                <a:spcPct val="107000"/>
              </a:lnSpc>
              <a:spcAft>
                <a:spcPts val="800"/>
              </a:spcAft>
              <a:buSzPts val="1000"/>
              <a:buFont typeface="Arial" panose="020B0604020202020204" pitchFamily="34" charset="0"/>
              <a:buChar char="●"/>
            </a:pPr>
            <a:r>
              <a:rPr lang="en-US" sz="1600">
                <a:effectLst/>
                <a:latin typeface="Arial" panose="020B0604020202020204" pitchFamily="34" charset="0"/>
                <a:ea typeface="Noto Sans Symbols"/>
                <a:cs typeface="Arial" panose="020B0604020202020204" pitchFamily="34" charset="0"/>
              </a:rPr>
              <a:t>CORDAP-funded developments and technologies should be made available and accessible at an affordable price to all coral conservation and restoration projects.</a:t>
            </a:r>
          </a:p>
          <a:p>
            <a:pPr lvl="1">
              <a:lnSpc>
                <a:spcPct val="107000"/>
              </a:lnSpc>
              <a:spcAft>
                <a:spcPts val="800"/>
              </a:spcAft>
              <a:buSzPts val="1000"/>
            </a:pPr>
            <a:endParaRPr lang="en-US" sz="1600">
              <a:effectLst/>
              <a:latin typeface="Arial" panose="020B0604020202020204" pitchFamily="34" charset="0"/>
              <a:ea typeface="Noto Sans Symbols"/>
              <a:cs typeface="Arial" panose="020B0604020202020204" pitchFamily="34" charset="0"/>
            </a:endParaRPr>
          </a:p>
          <a:p>
            <a:pPr lvl="0" algn="just">
              <a:lnSpc>
                <a:spcPct val="107000"/>
              </a:lnSpc>
              <a:spcAft>
                <a:spcPts val="800"/>
              </a:spcAft>
            </a:pPr>
            <a:r>
              <a:rPr lang="en-US" sz="2000" b="1">
                <a:solidFill>
                  <a:srgbClr val="000000"/>
                </a:solidFill>
                <a:latin typeface="Arial" panose="020B0604020202020204" pitchFamily="34" charset="0"/>
                <a:ea typeface="Calibri" panose="020F0502020204030204" pitchFamily="34" charset="0"/>
                <a:cs typeface="Arial" panose="020B0604020202020204" pitchFamily="34" charset="0"/>
              </a:rPr>
              <a:t>Open-access</a:t>
            </a:r>
          </a:p>
          <a:p>
            <a:pPr marL="742950" lvl="1" indent="-285750" algn="just">
              <a:spcAft>
                <a:spcPts val="800"/>
              </a:spcAft>
              <a:buFont typeface="Arial" panose="020B0604020202020204" pitchFamily="34" charset="0"/>
              <a:buChar char="•"/>
            </a:pPr>
            <a:r>
              <a:rPr lang="en-US" sz="1600">
                <a:solidFill>
                  <a:srgbClr val="000000"/>
                </a:solidFill>
                <a:latin typeface="Arial" panose="020B0604020202020204" pitchFamily="34" charset="0"/>
                <a:ea typeface="Calibri" panose="020F0502020204030204" pitchFamily="34" charset="0"/>
                <a:cs typeface="Arial" panose="020B0604020202020204" pitchFamily="34" charset="0"/>
              </a:rPr>
              <a:t>Publications, and underlying data, will be immediately, freely, and openly accessible to all.</a:t>
            </a:r>
          </a:p>
          <a:p>
            <a:pPr marL="742950" lvl="1" indent="-285750" algn="just">
              <a:spcAft>
                <a:spcPts val="800"/>
              </a:spcAft>
              <a:buFont typeface="Arial" panose="020B0604020202020204" pitchFamily="34" charset="0"/>
              <a:buChar char="•"/>
            </a:pPr>
            <a:r>
              <a:rPr lang="en-US" sz="1600">
                <a:solidFill>
                  <a:srgbClr val="000000"/>
                </a:solidFill>
                <a:latin typeface="Arial" panose="020B0604020202020204" pitchFamily="34" charset="0"/>
                <a:ea typeface="Calibri" panose="020F0502020204030204" pitchFamily="34" charset="0"/>
                <a:cs typeface="Arial" panose="020B0604020202020204" pitchFamily="34" charset="0"/>
              </a:rPr>
              <a:t>There should be no barriers to the re-use and dissemination of CORDAP-funded publications.</a:t>
            </a:r>
          </a:p>
          <a:p>
            <a:pPr marL="742950" lvl="1" indent="-285750" algn="just">
              <a:spcAft>
                <a:spcPts val="800"/>
              </a:spcAft>
              <a:buFont typeface="Arial" panose="020B0604020202020204" pitchFamily="34" charset="0"/>
              <a:buChar char="•"/>
            </a:pPr>
            <a:r>
              <a:rPr lang="en-US" sz="1600">
                <a:solidFill>
                  <a:srgbClr val="000000"/>
                </a:solidFill>
                <a:latin typeface="Arial" panose="020B0604020202020204" pitchFamily="34" charset="0"/>
                <a:ea typeface="Calibri" panose="020F0502020204030204" pitchFamily="34" charset="0"/>
                <a:cs typeface="Arial" panose="020B0604020202020204" pitchFamily="34" charset="0"/>
              </a:rPr>
              <a:t>CORDAP will pay necessary reasonable fees to ensure open access.  </a:t>
            </a:r>
          </a:p>
          <a:p>
            <a:pPr marL="742950" lvl="1" indent="-285750" algn="just">
              <a:spcAft>
                <a:spcPts val="800"/>
              </a:spcAft>
              <a:buFont typeface="Arial" panose="020B0604020202020204" pitchFamily="34" charset="0"/>
              <a:buChar char="•"/>
            </a:pPr>
            <a:r>
              <a:rPr lang="en-US" sz="1600">
                <a:solidFill>
                  <a:srgbClr val="000000"/>
                </a:solidFill>
                <a:latin typeface="Arial" panose="020B0604020202020204" pitchFamily="34" charset="0"/>
                <a:ea typeface="Calibri" panose="020F0502020204030204" pitchFamily="34" charset="0"/>
                <a:cs typeface="Arial" panose="020B0604020202020204" pitchFamily="34" charset="0"/>
              </a:rPr>
              <a:t>Research data and software should be “Findable, Accessible, Interoperable &amp; Reusable” (FAIR).</a:t>
            </a:r>
            <a:endParaRPr lang="en-US" sz="1600">
              <a:latin typeface="Arial" panose="020B0604020202020204" pitchFamily="34" charset="0"/>
              <a:ea typeface="Noto Sans Symbols"/>
              <a:cs typeface="Arial" panose="020B0604020202020204" pitchFamily="34" charset="0"/>
            </a:endParaRPr>
          </a:p>
          <a:p>
            <a:pPr marR="0" lvl="0">
              <a:lnSpc>
                <a:spcPct val="107000"/>
              </a:lnSpc>
              <a:spcBef>
                <a:spcPts val="0"/>
              </a:spcBef>
              <a:spcAft>
                <a:spcPts val="800"/>
              </a:spcAft>
              <a:buSzPts val="1000"/>
            </a:pPr>
            <a:endParaRPr lang="en-US" sz="1100">
              <a:effectLst/>
              <a:latin typeface="Noto Sans Symbols"/>
              <a:ea typeface="Noto Sans Symbols"/>
              <a:cs typeface="Noto Sans Symbols"/>
            </a:endParaRPr>
          </a:p>
        </p:txBody>
      </p:sp>
      <p:pic>
        <p:nvPicPr>
          <p:cNvPr id="2050" name="Picture 2" descr="Open access is more than free access - OpenScienc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591142" y="4031512"/>
            <a:ext cx="2600858" cy="101668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5"/>
          <a:stretch>
            <a:fillRect/>
          </a:stretch>
        </p:blipFill>
        <p:spPr>
          <a:xfrm>
            <a:off x="9478196" y="416110"/>
            <a:ext cx="2658198" cy="2301127"/>
          </a:xfrm>
          <a:prstGeom prst="rect">
            <a:avLst/>
          </a:prstGeom>
        </p:spPr>
      </p:pic>
    </p:spTree>
    <p:extLst>
      <p:ext uri="{BB962C8B-B14F-4D97-AF65-F5344CB8AC3E}">
        <p14:creationId xmlns:p14="http://schemas.microsoft.com/office/powerpoint/2010/main" val="68427652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421"/>
        <p:cNvGrpSpPr/>
        <p:nvPr/>
      </p:nvGrpSpPr>
      <p:grpSpPr>
        <a:xfrm>
          <a:off x="0" y="0"/>
          <a:ext cx="0" cy="0"/>
          <a:chOff x="0" y="0"/>
          <a:chExt cx="0" cy="0"/>
        </a:xfrm>
      </p:grpSpPr>
      <p:pic>
        <p:nvPicPr>
          <p:cNvPr id="443" name="Google Shape;443;p34"/>
          <p:cNvPicPr preferRelativeResize="0"/>
          <p:nvPr/>
        </p:nvPicPr>
        <p:blipFill>
          <a:blip r:embed="rId3">
            <a:alphaModFix/>
          </a:blip>
          <a:stretch>
            <a:fillRect/>
          </a:stretch>
        </p:blipFill>
        <p:spPr>
          <a:xfrm>
            <a:off x="0" y="6113864"/>
            <a:ext cx="12192000" cy="744141"/>
          </a:xfrm>
          <a:prstGeom prst="rect">
            <a:avLst/>
          </a:prstGeom>
          <a:noFill/>
          <a:ln>
            <a:noFill/>
          </a:ln>
        </p:spPr>
      </p:pic>
      <p:sp>
        <p:nvSpPr>
          <p:cNvPr id="2" name="TextBox 1"/>
          <p:cNvSpPr txBox="1"/>
          <p:nvPr/>
        </p:nvSpPr>
        <p:spPr>
          <a:xfrm>
            <a:off x="1" y="172123"/>
            <a:ext cx="12192000" cy="461665"/>
          </a:xfrm>
          <a:prstGeom prst="rect">
            <a:avLst/>
          </a:prstGeom>
          <a:noFill/>
        </p:spPr>
        <p:txBody>
          <a:bodyPr wrap="square" rtlCol="0">
            <a:spAutoFit/>
          </a:bodyPr>
          <a:lstStyle/>
          <a:p>
            <a:pPr algn="ctr"/>
            <a:r>
              <a:rPr lang="en-US" sz="2400" b="1">
                <a:solidFill>
                  <a:schemeClr val="accent1">
                    <a:lumMod val="50000"/>
                  </a:schemeClr>
                </a:solidFill>
              </a:rPr>
              <a:t>How is the full proposal different from the concept note?</a:t>
            </a:r>
          </a:p>
        </p:txBody>
      </p:sp>
      <p:sp>
        <p:nvSpPr>
          <p:cNvPr id="3" name="Rectangle 2"/>
          <p:cNvSpPr/>
          <p:nvPr/>
        </p:nvSpPr>
        <p:spPr>
          <a:xfrm>
            <a:off x="165652" y="819240"/>
            <a:ext cx="8646757" cy="4561954"/>
          </a:xfrm>
          <a:prstGeom prst="rect">
            <a:avLst/>
          </a:prstGeom>
        </p:spPr>
        <p:txBody>
          <a:bodyPr wrap="square">
            <a:spAutoFit/>
          </a:bodyPr>
          <a:lstStyle/>
          <a:p>
            <a:pPr>
              <a:lnSpc>
                <a:spcPct val="107000"/>
              </a:lnSpc>
              <a:spcAft>
                <a:spcPts val="800"/>
              </a:spcAft>
            </a:pPr>
            <a:r>
              <a:rPr lang="en-US" sz="1600">
                <a:latin typeface="Arial" panose="020B0604020202020204" pitchFamily="34" charset="0"/>
                <a:ea typeface="Calibri" panose="020F0502020204030204" pitchFamily="34" charset="0"/>
                <a:cs typeface="Arial" panose="020B0604020202020204" pitchFamily="34" charset="0"/>
              </a:rPr>
              <a:t>A concept note is a shorter statement of your project objectives, methodology, intended users, and estimated budget.</a:t>
            </a:r>
          </a:p>
          <a:p>
            <a:pPr>
              <a:lnSpc>
                <a:spcPct val="107000"/>
              </a:lnSpc>
              <a:spcAft>
                <a:spcPts val="800"/>
              </a:spcAft>
            </a:pPr>
            <a:r>
              <a:rPr lang="en-US" sz="1600">
                <a:latin typeface="Arial" panose="020B0604020202020204" pitchFamily="34" charset="0"/>
                <a:ea typeface="Calibri" panose="020F0502020204030204" pitchFamily="34" charset="0"/>
                <a:cs typeface="Arial" panose="020B0604020202020204" pitchFamily="34" charset="0"/>
              </a:rPr>
              <a:t>The full proposal is a more detailed version, incorporating concept note panel feedback and including formal organization sign-off(s) on all aspects of the proposal and agreement to CORDAP policies.</a:t>
            </a:r>
            <a:endParaRPr lang="en-US" sz="1600" b="1">
              <a:latin typeface="Arial" panose="020B0604020202020204" pitchFamily="34" charset="0"/>
              <a:ea typeface="Calibri" panose="020F0502020204030204" pitchFamily="34" charset="0"/>
              <a:cs typeface="Arial" panose="020B0604020202020204" pitchFamily="34" charset="0"/>
            </a:endParaRPr>
          </a:p>
          <a:p>
            <a:pPr>
              <a:lnSpc>
                <a:spcPct val="107000"/>
              </a:lnSpc>
              <a:spcAft>
                <a:spcPts val="800"/>
              </a:spcAft>
            </a:pPr>
            <a:r>
              <a:rPr lang="en-US" sz="1600" b="1">
                <a:latin typeface="Arial" panose="020B0604020202020204" pitchFamily="34" charset="0"/>
                <a:ea typeface="Calibri" panose="020F0502020204030204" pitchFamily="34" charset="0"/>
                <a:cs typeface="Arial" panose="020B0604020202020204" pitchFamily="34" charset="0"/>
              </a:rPr>
              <a:t>Full Proposal Sections:</a:t>
            </a:r>
          </a:p>
          <a:p>
            <a:pPr>
              <a:lnSpc>
                <a:spcPct val="107000"/>
              </a:lnSpc>
              <a:spcAft>
                <a:spcPts val="800"/>
              </a:spcAft>
            </a:pPr>
            <a:r>
              <a:rPr lang="en-US" sz="1600" b="1">
                <a:latin typeface="Arial" panose="020B0604020202020204" pitchFamily="34" charset="0"/>
                <a:ea typeface="Calibri" panose="020F0502020204030204" pitchFamily="34" charset="0"/>
                <a:cs typeface="Arial" panose="020B0604020202020204" pitchFamily="34" charset="0"/>
              </a:rPr>
              <a:t>The Project Narrative: 8-page maximum. </a:t>
            </a:r>
            <a:r>
              <a:rPr lang="en-US" sz="1600" b="1">
                <a:solidFill>
                  <a:srgbClr val="FF0000"/>
                </a:solidFill>
                <a:latin typeface="Arial" panose="020B0604020202020204" pitchFamily="34" charset="0"/>
                <a:ea typeface="Calibri" panose="020F0502020204030204" pitchFamily="34" charset="0"/>
                <a:cs typeface="Arial" panose="020B0604020202020204" pitchFamily="34" charset="0"/>
              </a:rPr>
              <a:t>We are strict with the page limits!!!</a:t>
            </a:r>
          </a:p>
          <a:p>
            <a:pPr marL="285750" indent="-285750">
              <a:buFont typeface="Arial" panose="020B0604020202020204" pitchFamily="34" charset="0"/>
              <a:buChar char="•"/>
            </a:pPr>
            <a:r>
              <a:rPr lang="en-US" sz="1600">
                <a:latin typeface="Arial" panose="020B0604020202020204" pitchFamily="34" charset="0"/>
                <a:cs typeface="Arial" panose="020B0604020202020204" pitchFamily="34" charset="0"/>
              </a:rPr>
              <a:t>Background and motivation</a:t>
            </a:r>
          </a:p>
          <a:p>
            <a:pPr marL="285750" indent="-285750">
              <a:buFont typeface="Arial" panose="020B0604020202020204" pitchFamily="34" charset="0"/>
              <a:buChar char="•"/>
            </a:pPr>
            <a:r>
              <a:rPr lang="en-US" sz="1600">
                <a:latin typeface="Arial" panose="020B0604020202020204" pitchFamily="34" charset="0"/>
                <a:cs typeface="Arial" panose="020B0604020202020204" pitchFamily="34" charset="0"/>
              </a:rPr>
              <a:t>Aims and objectives</a:t>
            </a:r>
          </a:p>
          <a:p>
            <a:pPr marL="285750" indent="-285750">
              <a:buFont typeface="Arial" panose="020B0604020202020204" pitchFamily="34" charset="0"/>
              <a:buChar char="•"/>
            </a:pPr>
            <a:r>
              <a:rPr lang="en-US" sz="1600">
                <a:latin typeface="Arial" panose="020B0604020202020204" pitchFamily="34" charset="0"/>
                <a:cs typeface="Arial" panose="020B0604020202020204" pitchFamily="34" charset="0"/>
              </a:rPr>
              <a:t>Strategy and work plan</a:t>
            </a:r>
          </a:p>
          <a:p>
            <a:pPr marL="285750" indent="-285750">
              <a:buFont typeface="Arial" panose="020B0604020202020204" pitchFamily="34" charset="0"/>
              <a:buChar char="•"/>
            </a:pPr>
            <a:r>
              <a:rPr lang="en-US" sz="1600">
                <a:latin typeface="Arial" panose="020B0604020202020204" pitchFamily="34" charset="0"/>
                <a:cs typeface="Arial" panose="020B0604020202020204" pitchFamily="34" charset="0"/>
              </a:rPr>
              <a:t>Impact, knowledge transfer, and success</a:t>
            </a:r>
          </a:p>
          <a:p>
            <a:pPr marL="285750" indent="-285750">
              <a:buFont typeface="Arial" panose="020B0604020202020204" pitchFamily="34" charset="0"/>
              <a:buChar char="•"/>
            </a:pPr>
            <a:r>
              <a:rPr lang="en-US" sz="1600">
                <a:latin typeface="Arial" panose="020B0604020202020204" pitchFamily="34" charset="0"/>
                <a:cs typeface="Arial" panose="020B0604020202020204" pitchFamily="34" charset="0"/>
              </a:rPr>
              <a:t>Intellectual property</a:t>
            </a:r>
          </a:p>
          <a:p>
            <a:pPr>
              <a:lnSpc>
                <a:spcPct val="107000"/>
              </a:lnSpc>
              <a:spcAft>
                <a:spcPts val="800"/>
              </a:spcAft>
            </a:pPr>
            <a:endParaRPr lang="en-US" sz="1600">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endParaRPr lang="en-US" sz="1600">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endParaRPr lang="en-US" sz="1600">
              <a:latin typeface="Calibri" panose="020F0502020204030204" pitchFamily="34" charset="0"/>
              <a:ea typeface="Calibri" panose="020F0502020204030204" pitchFamily="34" charset="0"/>
              <a:cs typeface="Arial" panose="020B0604020202020204" pitchFamily="34" charset="0"/>
            </a:endParaRPr>
          </a:p>
        </p:txBody>
      </p:sp>
      <p:sp>
        <p:nvSpPr>
          <p:cNvPr id="4" name="TextBox 3"/>
          <p:cNvSpPr txBox="1"/>
          <p:nvPr/>
        </p:nvSpPr>
        <p:spPr>
          <a:xfrm>
            <a:off x="165651" y="4286208"/>
            <a:ext cx="8569917" cy="1754326"/>
          </a:xfrm>
          <a:prstGeom prst="rect">
            <a:avLst/>
          </a:prstGeom>
          <a:noFill/>
        </p:spPr>
        <p:txBody>
          <a:bodyPr wrap="square" rtlCol="0">
            <a:spAutoFit/>
          </a:bodyPr>
          <a:lstStyle/>
          <a:p>
            <a:endParaRPr lang="en-US" b="1">
              <a:latin typeface="Arial" panose="020B0604020202020204" pitchFamily="34" charset="0"/>
              <a:cs typeface="Arial" panose="020B0604020202020204" pitchFamily="34" charset="0"/>
            </a:endParaRPr>
          </a:p>
          <a:p>
            <a:r>
              <a:rPr lang="en-US" b="1">
                <a:latin typeface="Arial" panose="020B0604020202020204" pitchFamily="34" charset="0"/>
                <a:cs typeface="Arial" panose="020B0604020202020204" pitchFamily="34" charset="0"/>
              </a:rPr>
              <a:t>Things to look out for:  </a:t>
            </a:r>
          </a:p>
          <a:p>
            <a:r>
              <a:rPr lang="en-US">
                <a:latin typeface="Arial" panose="020B0604020202020204" pitchFamily="34" charset="0"/>
                <a:cs typeface="Arial" panose="020B0604020202020204" pitchFamily="34" charset="0"/>
              </a:rPr>
              <a:t>Ensure you cover the current state-of-the-art and developments in the field.</a:t>
            </a:r>
          </a:p>
          <a:p>
            <a:r>
              <a:rPr lang="en-US">
                <a:latin typeface="Arial" panose="020B0604020202020204" pitchFamily="34" charset="0"/>
                <a:cs typeface="Arial" panose="020B0604020202020204" pitchFamily="34" charset="0"/>
              </a:rPr>
              <a:t>Cover all risks &amp; potential mitigation actions, in particular early risks in a project.</a:t>
            </a:r>
          </a:p>
          <a:p>
            <a:r>
              <a:rPr lang="en-US">
                <a:latin typeface="Arial" panose="020B0604020202020204" pitchFamily="34" charset="0"/>
                <a:cs typeface="Arial" panose="020B0604020202020204" pitchFamily="34" charset="0"/>
              </a:rPr>
              <a:t>Emphasize full engagement of low-middle-income country (LMIC) partners.</a:t>
            </a:r>
          </a:p>
          <a:p>
            <a:endParaRPr lang="en-US"/>
          </a:p>
        </p:txBody>
      </p:sp>
    </p:spTree>
    <p:extLst>
      <p:ext uri="{BB962C8B-B14F-4D97-AF65-F5344CB8AC3E}">
        <p14:creationId xmlns:p14="http://schemas.microsoft.com/office/powerpoint/2010/main" val="302744866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a:extLst>
              <a:ext uri="{FF2B5EF4-FFF2-40B4-BE49-F238E27FC236}">
                <a16:creationId xmlns:a16="http://schemas.microsoft.com/office/drawing/2014/main" id="{638D351D-628A-AEB9-F58F-F0A46901304E}"/>
              </a:ext>
            </a:extLst>
          </p:cNvPr>
          <p:cNvSpPr/>
          <p:nvPr/>
        </p:nvSpPr>
        <p:spPr>
          <a:xfrm>
            <a:off x="6079083" y="736877"/>
            <a:ext cx="5354755" cy="6802716"/>
          </a:xfrm>
          <a:custGeom>
            <a:avLst/>
            <a:gdLst>
              <a:gd name="connsiteX0" fmla="*/ 437690 w 5354755"/>
              <a:gd name="connsiteY0" fmla="*/ 0 h 6802716"/>
              <a:gd name="connsiteX1" fmla="*/ 4908465 w 5354755"/>
              <a:gd name="connsiteY1" fmla="*/ 0 h 6802716"/>
              <a:gd name="connsiteX2" fmla="*/ 5337263 w 5354755"/>
              <a:gd name="connsiteY2" fmla="*/ 349480 h 6802716"/>
              <a:gd name="connsiteX3" fmla="*/ 5340913 w 5354755"/>
              <a:gd name="connsiteY3" fmla="*/ 385692 h 6802716"/>
              <a:gd name="connsiteX4" fmla="*/ 5343030 w 5354755"/>
              <a:gd name="connsiteY4" fmla="*/ 388026 h 6802716"/>
              <a:gd name="connsiteX5" fmla="*/ 5344951 w 5354755"/>
              <a:gd name="connsiteY5" fmla="*/ 405052 h 6802716"/>
              <a:gd name="connsiteX6" fmla="*/ 5344997 w 5354755"/>
              <a:gd name="connsiteY6" fmla="*/ 426199 h 6802716"/>
              <a:gd name="connsiteX7" fmla="*/ 5346155 w 5354755"/>
              <a:gd name="connsiteY7" fmla="*/ 437690 h 6802716"/>
              <a:gd name="connsiteX8" fmla="*/ 5345078 w 5354755"/>
              <a:gd name="connsiteY8" fmla="*/ 463773 h 6802716"/>
              <a:gd name="connsiteX9" fmla="*/ 5354755 w 5354755"/>
              <a:gd name="connsiteY9" fmla="*/ 4954772 h 6802716"/>
              <a:gd name="connsiteX10" fmla="*/ 4917065 w 5354755"/>
              <a:gd name="connsiteY10" fmla="*/ 5392462 h 6802716"/>
              <a:gd name="connsiteX11" fmla="*/ 4762003 w 5354755"/>
              <a:gd name="connsiteY11" fmla="*/ 5392462 h 6802716"/>
              <a:gd name="connsiteX12" fmla="*/ 4690368 w 5354755"/>
              <a:gd name="connsiteY12" fmla="*/ 5414699 h 6802716"/>
              <a:gd name="connsiteX13" fmla="*/ 4423047 w 5354755"/>
              <a:gd name="connsiteY13" fmla="*/ 5817993 h 6802716"/>
              <a:gd name="connsiteX14" fmla="*/ 4423047 w 5354755"/>
              <a:gd name="connsiteY14" fmla="*/ 6802716 h 6802716"/>
              <a:gd name="connsiteX15" fmla="*/ 437690 w 5354755"/>
              <a:gd name="connsiteY15" fmla="*/ 6802716 h 6802716"/>
              <a:gd name="connsiteX16" fmla="*/ 0 w 5354755"/>
              <a:gd name="connsiteY16" fmla="*/ 6365026 h 6802716"/>
              <a:gd name="connsiteX17" fmla="*/ 0 w 5354755"/>
              <a:gd name="connsiteY17" fmla="*/ 437690 h 6802716"/>
              <a:gd name="connsiteX18" fmla="*/ 437690 w 5354755"/>
              <a:gd name="connsiteY18" fmla="*/ 0 h 6802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354755" h="6802716">
                <a:moveTo>
                  <a:pt x="437690" y="0"/>
                </a:moveTo>
                <a:lnTo>
                  <a:pt x="4908465" y="0"/>
                </a:lnTo>
                <a:cubicBezTo>
                  <a:pt x="5119979" y="0"/>
                  <a:pt x="5296450" y="150032"/>
                  <a:pt x="5337263" y="349480"/>
                </a:cubicBezTo>
                <a:lnTo>
                  <a:pt x="5340913" y="385692"/>
                </a:lnTo>
                <a:lnTo>
                  <a:pt x="5343030" y="388026"/>
                </a:lnTo>
                <a:cubicBezTo>
                  <a:pt x="5344300" y="391860"/>
                  <a:pt x="5344951" y="397498"/>
                  <a:pt x="5344951" y="405052"/>
                </a:cubicBezTo>
                <a:lnTo>
                  <a:pt x="5344997" y="426199"/>
                </a:lnTo>
                <a:lnTo>
                  <a:pt x="5346155" y="437690"/>
                </a:lnTo>
                <a:lnTo>
                  <a:pt x="5345078" y="463773"/>
                </a:lnTo>
                <a:lnTo>
                  <a:pt x="5354755" y="4954772"/>
                </a:lnTo>
                <a:cubicBezTo>
                  <a:pt x="5354755" y="5196502"/>
                  <a:pt x="5158795" y="5392462"/>
                  <a:pt x="4917065" y="5392462"/>
                </a:cubicBezTo>
                <a:lnTo>
                  <a:pt x="4762003" y="5392462"/>
                </a:lnTo>
                <a:lnTo>
                  <a:pt x="4690368" y="5414699"/>
                </a:lnTo>
                <a:cubicBezTo>
                  <a:pt x="4533275" y="5481144"/>
                  <a:pt x="4423047" y="5636696"/>
                  <a:pt x="4423047" y="5817993"/>
                </a:cubicBezTo>
                <a:lnTo>
                  <a:pt x="4423047" y="6802716"/>
                </a:lnTo>
                <a:lnTo>
                  <a:pt x="437690" y="6802716"/>
                </a:lnTo>
                <a:cubicBezTo>
                  <a:pt x="195960" y="6802716"/>
                  <a:pt x="0" y="6606756"/>
                  <a:pt x="0" y="6365026"/>
                </a:cubicBezTo>
                <a:lnTo>
                  <a:pt x="0" y="437690"/>
                </a:lnTo>
                <a:cubicBezTo>
                  <a:pt x="0" y="195960"/>
                  <a:pt x="195960" y="0"/>
                  <a:pt x="437690" y="0"/>
                </a:cubicBezTo>
                <a:close/>
              </a:path>
            </a:pathLst>
          </a:custGeom>
          <a:blipFill dpi="0" rotWithShape="1">
            <a:blip r:embed="rId2"/>
            <a:srcRect/>
            <a:tile tx="-1905000" ty="298450" sx="100000" sy="100000" flip="none" algn="ctr"/>
          </a:bli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F2F2F2"/>
              </a:solidFill>
              <a:latin typeface="Arial" panose="020B0604020202020204" pitchFamily="34" charset="0"/>
              <a:cs typeface="Arial" panose="020B0604020202020204" pitchFamily="34" charset="0"/>
            </a:endParaRPr>
          </a:p>
        </p:txBody>
      </p:sp>
      <p:pic>
        <p:nvPicPr>
          <p:cNvPr id="7" name="Picture 6">
            <a:extLst>
              <a:ext uri="{FF2B5EF4-FFF2-40B4-BE49-F238E27FC236}">
                <a16:creationId xmlns:a16="http://schemas.microsoft.com/office/drawing/2014/main" id="{C679387F-CDC1-A0C5-078A-329058707A32}"/>
              </a:ext>
            </a:extLst>
          </p:cNvPr>
          <p:cNvPicPr>
            <a:picLocks noChangeAspect="1"/>
          </p:cNvPicPr>
          <p:nvPr/>
        </p:nvPicPr>
        <p:blipFill>
          <a:blip r:embed="rId3"/>
          <a:stretch>
            <a:fillRect/>
          </a:stretch>
        </p:blipFill>
        <p:spPr>
          <a:xfrm>
            <a:off x="10868400" y="6364800"/>
            <a:ext cx="946774" cy="270000"/>
          </a:xfrm>
          <a:prstGeom prst="rect">
            <a:avLst/>
          </a:prstGeom>
        </p:spPr>
      </p:pic>
      <p:pic>
        <p:nvPicPr>
          <p:cNvPr id="8" name="Picture 7">
            <a:extLst>
              <a:ext uri="{FF2B5EF4-FFF2-40B4-BE49-F238E27FC236}">
                <a16:creationId xmlns:a16="http://schemas.microsoft.com/office/drawing/2014/main" id="{63E6FD3A-34C8-92F8-14F3-A7BF2577F6A2}"/>
              </a:ext>
            </a:extLst>
          </p:cNvPr>
          <p:cNvPicPr>
            <a:picLocks noChangeAspect="1"/>
          </p:cNvPicPr>
          <p:nvPr/>
        </p:nvPicPr>
        <p:blipFill>
          <a:blip r:embed="rId4"/>
          <a:stretch>
            <a:fillRect/>
          </a:stretch>
        </p:blipFill>
        <p:spPr>
          <a:xfrm>
            <a:off x="4112745" y="4112121"/>
            <a:ext cx="6531429" cy="2005059"/>
          </a:xfrm>
          <a:prstGeom prst="rect">
            <a:avLst/>
          </a:prstGeom>
        </p:spPr>
      </p:pic>
      <p:sp>
        <p:nvSpPr>
          <p:cNvPr id="2" name="TextBox 1">
            <a:extLst>
              <a:ext uri="{FF2B5EF4-FFF2-40B4-BE49-F238E27FC236}">
                <a16:creationId xmlns:a16="http://schemas.microsoft.com/office/drawing/2014/main" id="{F939A17A-8C36-FF7E-958E-A72011E364B6}"/>
              </a:ext>
            </a:extLst>
          </p:cNvPr>
          <p:cNvSpPr txBox="1"/>
          <p:nvPr/>
        </p:nvSpPr>
        <p:spPr>
          <a:xfrm>
            <a:off x="1" y="172123"/>
            <a:ext cx="12192000" cy="461665"/>
          </a:xfrm>
          <a:prstGeom prst="rect">
            <a:avLst/>
          </a:prstGeom>
          <a:noFill/>
        </p:spPr>
        <p:txBody>
          <a:bodyPr wrap="square" rtlCol="0">
            <a:spAutoFit/>
          </a:bodyPr>
          <a:lstStyle/>
          <a:p>
            <a:pPr algn="ctr"/>
            <a:r>
              <a:rPr lang="en-US" sz="2400" b="1">
                <a:solidFill>
                  <a:schemeClr val="accent1">
                    <a:lumMod val="50000"/>
                  </a:schemeClr>
                </a:solidFill>
              </a:rPr>
              <a:t>How is the full proposal different from the concept note?</a:t>
            </a:r>
          </a:p>
        </p:txBody>
      </p:sp>
      <p:sp>
        <p:nvSpPr>
          <p:cNvPr id="9" name="Rectangle 8">
            <a:extLst>
              <a:ext uri="{FF2B5EF4-FFF2-40B4-BE49-F238E27FC236}">
                <a16:creationId xmlns:a16="http://schemas.microsoft.com/office/drawing/2014/main" id="{4D5C34D5-1EF9-9765-75B8-1011FFC1EBD1}"/>
              </a:ext>
            </a:extLst>
          </p:cNvPr>
          <p:cNvSpPr/>
          <p:nvPr/>
        </p:nvSpPr>
        <p:spPr>
          <a:xfrm>
            <a:off x="231648" y="968120"/>
            <a:ext cx="6230112" cy="3821495"/>
          </a:xfrm>
          <a:prstGeom prst="rect">
            <a:avLst/>
          </a:prstGeom>
        </p:spPr>
        <p:txBody>
          <a:bodyPr wrap="square">
            <a:spAutoFit/>
          </a:bodyPr>
          <a:lstStyle/>
          <a:p>
            <a:pPr>
              <a:lnSpc>
                <a:spcPct val="107000"/>
              </a:lnSpc>
              <a:spcAft>
                <a:spcPts val="800"/>
              </a:spcAft>
            </a:pPr>
            <a:r>
              <a:rPr lang="en-US" sz="1600" b="1" dirty="0">
                <a:latin typeface="Arial" panose="020B0604020202020204" pitchFamily="34" charset="0"/>
                <a:ea typeface="Calibri" panose="020F0502020204030204" pitchFamily="34" charset="0"/>
                <a:cs typeface="Arial" panose="020B0604020202020204" pitchFamily="34" charset="0"/>
              </a:rPr>
              <a:t>Full Proposal Sections:</a:t>
            </a:r>
          </a:p>
          <a:p>
            <a:pPr>
              <a:lnSpc>
                <a:spcPct val="107000"/>
              </a:lnSpc>
              <a:spcAft>
                <a:spcPts val="800"/>
              </a:spcAft>
            </a:pPr>
            <a:r>
              <a:rPr lang="en-US" sz="1600" dirty="0">
                <a:latin typeface="Arial" panose="020B0604020202020204" pitchFamily="34" charset="0"/>
                <a:ea typeface="Calibri" panose="020F0502020204030204" pitchFamily="34" charset="0"/>
                <a:cs typeface="Arial" panose="020B0604020202020204" pitchFamily="34" charset="0"/>
              </a:rPr>
              <a:t>The Project Narrative </a:t>
            </a:r>
          </a:p>
          <a:p>
            <a:pPr>
              <a:lnSpc>
                <a:spcPct val="107000"/>
              </a:lnSpc>
              <a:spcAft>
                <a:spcPts val="800"/>
              </a:spcAft>
            </a:pPr>
            <a:r>
              <a:rPr lang="en-US" sz="1600" b="1" dirty="0">
                <a:latin typeface="Arial" panose="020B0604020202020204" pitchFamily="34" charset="0"/>
                <a:ea typeface="Calibri" panose="020F0502020204030204" pitchFamily="34" charset="0"/>
                <a:cs typeface="Arial" panose="020B0604020202020204" pitchFamily="34" charset="0"/>
              </a:rPr>
              <a:t>Project Management Plan – 3 pages</a:t>
            </a:r>
          </a:p>
          <a:p>
            <a:pPr marL="285750" indent="-285750">
              <a:lnSpc>
                <a:spcPct val="107000"/>
              </a:lnSpc>
              <a:buFont typeface="Arial" panose="020B0604020202020204" pitchFamily="34" charset="0"/>
              <a:buChar char="•"/>
            </a:pPr>
            <a:r>
              <a:rPr lang="en-US" sz="1600" dirty="0">
                <a:latin typeface="Arial" panose="020B0604020202020204" pitchFamily="34" charset="0"/>
                <a:ea typeface="Calibri" panose="020F0502020204030204" pitchFamily="34" charset="0"/>
                <a:cs typeface="Arial" panose="020B0604020202020204" pitchFamily="34" charset="0"/>
              </a:rPr>
              <a:t>Overall project management and collaboration plan</a:t>
            </a:r>
          </a:p>
          <a:p>
            <a:pPr marL="285750" indent="-285750">
              <a:lnSpc>
                <a:spcPct val="107000"/>
              </a:lnSpc>
              <a:buFont typeface="Arial" panose="020B0604020202020204" pitchFamily="34" charset="0"/>
              <a:buChar char="•"/>
            </a:pPr>
            <a:r>
              <a:rPr lang="en-US" sz="1600" dirty="0">
                <a:latin typeface="Arial" panose="020B0604020202020204" pitchFamily="34" charset="0"/>
                <a:ea typeface="Calibri" panose="020F0502020204030204" pitchFamily="34" charset="0"/>
                <a:cs typeface="Arial" panose="020B0604020202020204" pitchFamily="34" charset="0"/>
              </a:rPr>
              <a:t>Risk assessment and management</a:t>
            </a:r>
          </a:p>
          <a:p>
            <a:pPr marL="285750" indent="-285750">
              <a:lnSpc>
                <a:spcPct val="107000"/>
              </a:lnSpc>
              <a:buFont typeface="Arial" panose="020B0604020202020204" pitchFamily="34" charset="0"/>
              <a:buChar char="•"/>
            </a:pPr>
            <a:r>
              <a:rPr lang="en-US" sz="1600" dirty="0">
                <a:latin typeface="Arial" panose="020B0604020202020204" pitchFamily="34" charset="0"/>
                <a:ea typeface="Calibri" panose="020F0502020204030204" pitchFamily="34" charset="0"/>
                <a:cs typeface="Arial" panose="020B0604020202020204" pitchFamily="34" charset="0"/>
              </a:rPr>
              <a:t>Summary of key deliverables</a:t>
            </a:r>
          </a:p>
          <a:p>
            <a:pPr marL="285750" indent="-285750">
              <a:lnSpc>
                <a:spcPct val="107000"/>
              </a:lnSpc>
              <a:buFont typeface="Arial" panose="020B0604020202020204" pitchFamily="34" charset="0"/>
              <a:buChar char="•"/>
            </a:pPr>
            <a:r>
              <a:rPr lang="en-US" sz="1600" dirty="0">
                <a:latin typeface="Arial" panose="020B0604020202020204" pitchFamily="34" charset="0"/>
                <a:ea typeface="Calibri" panose="020F0502020204030204" pitchFamily="34" charset="0"/>
                <a:cs typeface="Arial" panose="020B0604020202020204" pitchFamily="34" charset="0"/>
              </a:rPr>
              <a:t>Gantt chart</a:t>
            </a:r>
          </a:p>
          <a:p>
            <a:pPr>
              <a:lnSpc>
                <a:spcPct val="107000"/>
              </a:lnSpc>
              <a:spcAft>
                <a:spcPts val="800"/>
              </a:spcAft>
            </a:pPr>
            <a:endParaRPr lang="en-US" sz="1600" dirty="0">
              <a:latin typeface="Arial" panose="020B0604020202020204" pitchFamily="34" charset="0"/>
              <a:ea typeface="Calibri" panose="020F0502020204030204" pitchFamily="34" charset="0"/>
              <a:cs typeface="Arial" panose="020B0604020202020204" pitchFamily="34" charset="0"/>
            </a:endParaRPr>
          </a:p>
          <a:p>
            <a:pPr>
              <a:lnSpc>
                <a:spcPct val="107000"/>
              </a:lnSpc>
              <a:spcAft>
                <a:spcPts val="800"/>
              </a:spcAft>
            </a:pPr>
            <a:endParaRPr lang="en-US" sz="1600" dirty="0">
              <a:latin typeface="Arial" panose="020B0604020202020204" pitchFamily="34" charset="0"/>
              <a:ea typeface="Calibri" panose="020F0502020204030204" pitchFamily="34" charset="0"/>
              <a:cs typeface="Arial" panose="020B0604020202020204" pitchFamily="34" charset="0"/>
            </a:endParaRPr>
          </a:p>
          <a:p>
            <a:pPr>
              <a:lnSpc>
                <a:spcPct val="107000"/>
              </a:lnSpc>
              <a:spcAft>
                <a:spcPts val="800"/>
              </a:spcAft>
            </a:pPr>
            <a:r>
              <a:rPr lang="en-US" sz="1600" dirty="0">
                <a:latin typeface="Arial" panose="020B0604020202020204" pitchFamily="34" charset="0"/>
                <a:ea typeface="Calibri" panose="020F0502020204030204" pitchFamily="34" charset="0"/>
                <a:cs typeface="Arial" panose="020B0604020202020204" pitchFamily="34" charset="0"/>
              </a:rPr>
              <a:t>An </a:t>
            </a:r>
            <a:r>
              <a:rPr lang="en-US" sz="1600" b="1" i="1" dirty="0">
                <a:latin typeface="Arial" panose="020B0604020202020204" pitchFamily="34" charset="0"/>
                <a:ea typeface="Calibri" panose="020F0502020204030204" pitchFamily="34" charset="0"/>
                <a:cs typeface="Arial" panose="020B0604020202020204" pitchFamily="34" charset="0"/>
              </a:rPr>
              <a:t>Intervention Concept Summary </a:t>
            </a:r>
            <a:r>
              <a:rPr lang="en-US" sz="1600" dirty="0">
                <a:latin typeface="Arial" panose="020B0604020202020204" pitchFamily="34" charset="0"/>
                <a:ea typeface="Calibri" panose="020F0502020204030204" pitchFamily="34" charset="0"/>
                <a:cs typeface="Arial" panose="020B0604020202020204" pitchFamily="34" charset="0"/>
              </a:rPr>
              <a:t>is required for project types: </a:t>
            </a:r>
            <a:r>
              <a:rPr lang="en-US" sz="1600" b="1" dirty="0">
                <a:latin typeface="Arial" panose="020B0604020202020204" pitchFamily="34" charset="0"/>
                <a:ea typeface="Calibri" panose="020F0502020204030204" pitchFamily="34" charset="0"/>
                <a:cs typeface="Arial" panose="020B0604020202020204" pitchFamily="34" charset="0"/>
              </a:rPr>
              <a:t>(additional 2 pages maximum)</a:t>
            </a:r>
          </a:p>
          <a:p>
            <a:r>
              <a:rPr lang="en-US" sz="1400" b="1" dirty="0">
                <a:latin typeface="Arial" panose="020B0604020202020204" pitchFamily="34" charset="0"/>
                <a:cs typeface="Arial" panose="020B0604020202020204" pitchFamily="34" charset="0"/>
              </a:rPr>
              <a:t>•	Novel R&amp;D projects</a:t>
            </a:r>
          </a:p>
        </p:txBody>
      </p:sp>
    </p:spTree>
    <p:extLst>
      <p:ext uri="{BB962C8B-B14F-4D97-AF65-F5344CB8AC3E}">
        <p14:creationId xmlns:p14="http://schemas.microsoft.com/office/powerpoint/2010/main" val="172620236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421"/>
        <p:cNvGrpSpPr/>
        <p:nvPr/>
      </p:nvGrpSpPr>
      <p:grpSpPr>
        <a:xfrm>
          <a:off x="0" y="0"/>
          <a:ext cx="0" cy="0"/>
          <a:chOff x="0" y="0"/>
          <a:chExt cx="0" cy="0"/>
        </a:xfrm>
      </p:grpSpPr>
      <p:pic>
        <p:nvPicPr>
          <p:cNvPr id="443" name="Google Shape;443;p34"/>
          <p:cNvPicPr preferRelativeResize="0"/>
          <p:nvPr/>
        </p:nvPicPr>
        <p:blipFill>
          <a:blip r:embed="rId3">
            <a:alphaModFix/>
          </a:blip>
          <a:stretch>
            <a:fillRect/>
          </a:stretch>
        </p:blipFill>
        <p:spPr>
          <a:xfrm>
            <a:off x="0" y="6113864"/>
            <a:ext cx="12192000" cy="744141"/>
          </a:xfrm>
          <a:prstGeom prst="rect">
            <a:avLst/>
          </a:prstGeom>
          <a:noFill/>
          <a:ln>
            <a:noFill/>
          </a:ln>
        </p:spPr>
      </p:pic>
      <p:sp>
        <p:nvSpPr>
          <p:cNvPr id="2" name="TextBox 1"/>
          <p:cNvSpPr txBox="1"/>
          <p:nvPr/>
        </p:nvSpPr>
        <p:spPr>
          <a:xfrm>
            <a:off x="376517" y="172123"/>
            <a:ext cx="6867586" cy="461665"/>
          </a:xfrm>
          <a:prstGeom prst="rect">
            <a:avLst/>
          </a:prstGeom>
          <a:noFill/>
        </p:spPr>
        <p:txBody>
          <a:bodyPr wrap="none" rtlCol="0">
            <a:spAutoFit/>
          </a:bodyPr>
          <a:lstStyle/>
          <a:p>
            <a:r>
              <a:rPr lang="en-US" sz="2400" b="1">
                <a:solidFill>
                  <a:schemeClr val="accent1">
                    <a:lumMod val="50000"/>
                  </a:schemeClr>
                </a:solidFill>
              </a:rPr>
              <a:t>What is an “intervention concept summary?” </a:t>
            </a:r>
          </a:p>
        </p:txBody>
      </p:sp>
      <p:sp>
        <p:nvSpPr>
          <p:cNvPr id="3" name="Rectangle 2"/>
          <p:cNvSpPr/>
          <p:nvPr/>
        </p:nvSpPr>
        <p:spPr>
          <a:xfrm>
            <a:off x="382958" y="1070933"/>
            <a:ext cx="5275970" cy="1756571"/>
          </a:xfrm>
          <a:prstGeom prst="rect">
            <a:avLst/>
          </a:prstGeom>
        </p:spPr>
        <p:txBody>
          <a:bodyPr wrap="square">
            <a:spAutoFit/>
          </a:bodyPr>
          <a:lstStyle/>
          <a:p>
            <a:pPr>
              <a:lnSpc>
                <a:spcPct val="107000"/>
              </a:lnSpc>
              <a:spcAft>
                <a:spcPts val="800"/>
              </a:spcAft>
            </a:pPr>
            <a:r>
              <a:rPr lang="en-US" sz="1600">
                <a:latin typeface="Arial" panose="020B0604020202020204" pitchFamily="34" charset="0"/>
                <a:ea typeface="Calibri" panose="020F0502020204030204" pitchFamily="34" charset="0"/>
                <a:cs typeface="Arial" panose="020B0604020202020204" pitchFamily="34" charset="0"/>
              </a:rPr>
              <a:t>Provide visibility as to what additional aspects, technologies, or methods will need further development before the proposed project can have full impact.  </a:t>
            </a:r>
          </a:p>
          <a:p>
            <a:pPr>
              <a:lnSpc>
                <a:spcPct val="107000"/>
              </a:lnSpc>
              <a:spcAft>
                <a:spcPts val="800"/>
              </a:spcAft>
            </a:pPr>
            <a:r>
              <a:rPr lang="en-US" sz="1600">
                <a:latin typeface="Arial" panose="020B0604020202020204" pitchFamily="34" charset="0"/>
                <a:ea typeface="Calibri" panose="020F0502020204030204" pitchFamily="34" charset="0"/>
                <a:cs typeface="Arial" panose="020B0604020202020204" pitchFamily="34" charset="0"/>
              </a:rPr>
              <a:t>Make it clear which steps YOUR project relates to as opposed to ones which are necessary but are being addressed by other institutions/projects.</a:t>
            </a:r>
          </a:p>
        </p:txBody>
      </p:sp>
      <p:pic>
        <p:nvPicPr>
          <p:cNvPr id="4" name="Picture 3"/>
          <p:cNvPicPr>
            <a:picLocks noChangeAspect="1"/>
          </p:cNvPicPr>
          <p:nvPr/>
        </p:nvPicPr>
        <p:blipFill>
          <a:blip r:embed="rId4"/>
          <a:srcRect l="4693" t="807" r="6763"/>
          <a:stretch/>
        </p:blipFill>
        <p:spPr>
          <a:xfrm>
            <a:off x="6234022" y="741872"/>
            <a:ext cx="5405887" cy="5307090"/>
          </a:xfrm>
          <a:prstGeom prst="rect">
            <a:avLst/>
          </a:prstGeom>
        </p:spPr>
      </p:pic>
      <p:sp>
        <p:nvSpPr>
          <p:cNvPr id="5" name="TextBox 4"/>
          <p:cNvSpPr txBox="1"/>
          <p:nvPr/>
        </p:nvSpPr>
        <p:spPr>
          <a:xfrm>
            <a:off x="8601778" y="372540"/>
            <a:ext cx="1082348" cy="369332"/>
          </a:xfrm>
          <a:prstGeom prst="rect">
            <a:avLst/>
          </a:prstGeom>
          <a:noFill/>
        </p:spPr>
        <p:txBody>
          <a:bodyPr wrap="none" rtlCol="0">
            <a:spAutoFit/>
          </a:bodyPr>
          <a:lstStyle/>
          <a:p>
            <a:r>
              <a:rPr lang="en-US"/>
              <a:t>Example</a:t>
            </a:r>
          </a:p>
        </p:txBody>
      </p:sp>
      <p:cxnSp>
        <p:nvCxnSpPr>
          <p:cNvPr id="7" name="Straight Arrow Connector 6"/>
          <p:cNvCxnSpPr>
            <a:cxnSpLocks/>
          </p:cNvCxnSpPr>
          <p:nvPr/>
        </p:nvCxnSpPr>
        <p:spPr>
          <a:xfrm>
            <a:off x="5291328" y="4027328"/>
            <a:ext cx="2531680" cy="538463"/>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sp>
        <p:nvSpPr>
          <p:cNvPr id="9" name="TextBox 8"/>
          <p:cNvSpPr txBox="1"/>
          <p:nvPr/>
        </p:nvSpPr>
        <p:spPr>
          <a:xfrm>
            <a:off x="2901807" y="3849327"/>
            <a:ext cx="2441076" cy="646331"/>
          </a:xfrm>
          <a:prstGeom prst="rect">
            <a:avLst/>
          </a:prstGeom>
          <a:noFill/>
        </p:spPr>
        <p:txBody>
          <a:bodyPr wrap="square" rtlCol="0">
            <a:spAutoFit/>
          </a:bodyPr>
          <a:lstStyle/>
          <a:p>
            <a:r>
              <a:rPr lang="en-US"/>
              <a:t>TRL level not required but useful.</a:t>
            </a:r>
          </a:p>
        </p:txBody>
      </p:sp>
      <p:cxnSp>
        <p:nvCxnSpPr>
          <p:cNvPr id="11" name="Straight Arrow Connector 10"/>
          <p:cNvCxnSpPr>
            <a:cxnSpLocks/>
          </p:cNvCxnSpPr>
          <p:nvPr/>
        </p:nvCxnSpPr>
        <p:spPr>
          <a:xfrm flipV="1">
            <a:off x="4736592" y="2809220"/>
            <a:ext cx="3121152" cy="455429"/>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3" name="TextBox 12"/>
          <p:cNvSpPr txBox="1"/>
          <p:nvPr/>
        </p:nvSpPr>
        <p:spPr>
          <a:xfrm>
            <a:off x="1549200" y="3015250"/>
            <a:ext cx="3651405" cy="646331"/>
          </a:xfrm>
          <a:prstGeom prst="rect">
            <a:avLst/>
          </a:prstGeom>
          <a:noFill/>
        </p:spPr>
        <p:txBody>
          <a:bodyPr wrap="square" rtlCol="0">
            <a:spAutoFit/>
          </a:bodyPr>
          <a:lstStyle/>
          <a:p>
            <a:r>
              <a:rPr lang="en-US"/>
              <a:t>Do the other required “bits” for your idea to work exist now?</a:t>
            </a:r>
          </a:p>
        </p:txBody>
      </p:sp>
    </p:spTree>
    <p:extLst>
      <p:ext uri="{BB962C8B-B14F-4D97-AF65-F5344CB8AC3E}">
        <p14:creationId xmlns:p14="http://schemas.microsoft.com/office/powerpoint/2010/main" val="1372394251"/>
      </p:ext>
    </p:extLst>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b5428583-d142-4f42-b587-92871ab78417" xsi:nil="true"/>
    <lcf76f155ced4ddcb4097134ff3c332f xmlns="d3e0dab5-b72a-464c-a6a2-214b10797588">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BA78EF3F74E61040AF81682057EB30F9" ma:contentTypeVersion="19" ma:contentTypeDescription="Create a new document." ma:contentTypeScope="" ma:versionID="8683906d632f01e89973806b2f3d7d76">
  <xsd:schema xmlns:xsd="http://www.w3.org/2001/XMLSchema" xmlns:xs="http://www.w3.org/2001/XMLSchema" xmlns:p="http://schemas.microsoft.com/office/2006/metadata/properties" xmlns:ns2="d3e0dab5-b72a-464c-a6a2-214b10797588" xmlns:ns3="b5428583-d142-4f42-b587-92871ab78417" targetNamespace="http://schemas.microsoft.com/office/2006/metadata/properties" ma:root="true" ma:fieldsID="bb2489b1de9a4d2b91b25afa5bd8bb74" ns2:_="" ns3:_="">
    <xsd:import namespace="d3e0dab5-b72a-464c-a6a2-214b10797588"/>
    <xsd:import namespace="b5428583-d142-4f42-b587-92871ab78417"/>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GenerationTime" minOccurs="0"/>
                <xsd:element ref="ns2:MediaServiceEventHashCode" minOccurs="0"/>
                <xsd:element ref="ns2:MediaServiceOCR" minOccurs="0"/>
                <xsd:element ref="ns2:MediaServiceDateTaken" minOccurs="0"/>
                <xsd:element ref="ns2:MediaLengthInSeconds" minOccurs="0"/>
                <xsd:element ref="ns2:MediaServiceLocation" minOccurs="0"/>
                <xsd:element ref="ns3:SharedWithUsers" minOccurs="0"/>
                <xsd:element ref="ns3:SharedWithDetails" minOccurs="0"/>
                <xsd:element ref="ns2:lcf76f155ced4ddcb4097134ff3c332f" minOccurs="0"/>
                <xsd:element ref="ns3:TaxCatchAll"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3e0dab5-b72a-464c-a6a2-214b1079758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DateTaken" ma:index="16" nillable="true" ma:displayName="MediaServiceDateTaken" ma:hidden="true" ma:internalName="MediaServiceDateTaken" ma:readOnly="true">
      <xsd:simpleType>
        <xsd:restriction base="dms:Text"/>
      </xsd:simpleType>
    </xsd:element>
    <xsd:element name="MediaLengthInSeconds" ma:index="17" nillable="true" ma:displayName="MediaLengthInSeconds" ma:hidden="true" ma:internalName="MediaLengthInSeconds" ma:readOnly="true">
      <xsd:simpleType>
        <xsd:restriction base="dms:Unknown"/>
      </xsd:simpleType>
    </xsd:element>
    <xsd:element name="MediaServiceLocation" ma:index="18" nillable="true" ma:displayName="Location" ma:internalName="MediaServiceLocation" ma:readOnly="true">
      <xsd:simpleType>
        <xsd:restriction base="dms:Text"/>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6e458e5a-d47b-49a8-9671-a3f77673f19a"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MediaServiceBillingMetadata" ma:index="26"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b5428583-d142-4f42-b587-92871ab78417" elementFormDefault="qualified">
    <xsd:import namespace="http://schemas.microsoft.com/office/2006/documentManagement/types"/>
    <xsd:import namespace="http://schemas.microsoft.com/office/infopath/2007/PartnerControls"/>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9daff83e-2886-43f2-8f7a-7373ca32ba56}" ma:internalName="TaxCatchAll" ma:showField="CatchAllData" ma:web="b5428583-d142-4f42-b587-92871ab7841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A4C0295-0887-48D1-B30F-11100B5AC18E}">
  <ds:schemaRefs>
    <ds:schemaRef ds:uri="http://schemas.microsoft.com/sharepoint/v3/contenttype/forms"/>
  </ds:schemaRefs>
</ds:datastoreItem>
</file>

<file path=customXml/itemProps2.xml><?xml version="1.0" encoding="utf-8"?>
<ds:datastoreItem xmlns:ds="http://schemas.openxmlformats.org/officeDocument/2006/customXml" ds:itemID="{FDF37C7A-CF23-4527-A961-4A15E0C87113}">
  <ds:schemaRefs>
    <ds:schemaRef ds:uri="b5428583-d142-4f42-b587-92871ab78417"/>
    <ds:schemaRef ds:uri="d3e0dab5-b72a-464c-a6a2-214b10797588"/>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FFF43F77-AAEE-4785-A54B-A188172D9BE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3e0dab5-b72a-464c-a6a2-214b10797588"/>
    <ds:schemaRef ds:uri="b5428583-d142-4f42-b587-92871ab7841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105</TotalTime>
  <Words>2338</Words>
  <Application>Microsoft Office PowerPoint</Application>
  <PresentationFormat>Widescreen</PresentationFormat>
  <Paragraphs>235</Paragraphs>
  <Slides>21</Slides>
  <Notes>17</Notes>
  <HiddenSlides>0</HiddenSlides>
  <MMClips>0</MMClips>
  <ScaleCrop>false</ScaleCrop>
  <HeadingPairs>
    <vt:vector size="4" baseType="variant">
      <vt:variant>
        <vt:lpstr>Theme</vt:lpstr>
      </vt:variant>
      <vt:variant>
        <vt:i4>1</vt:i4>
      </vt:variant>
      <vt:variant>
        <vt:lpstr>Slide Titles</vt:lpstr>
      </vt:variant>
      <vt:variant>
        <vt:i4>21</vt:i4>
      </vt:variant>
    </vt:vector>
  </HeadingPairs>
  <TitlesOfParts>
    <vt:vector size="22" baseType="lpstr">
      <vt:lpstr>Simple Light</vt:lpstr>
      <vt:lpstr> </vt:lpstr>
      <vt:lpstr>PowerPoint Presentation</vt:lpstr>
      <vt:lpstr>PowerPoint Presentation</vt:lpstr>
      <vt:lpstr>CORDAP has funded 29 projects to date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Some important points to note  </vt:lpstr>
      <vt:lpstr>PowerPoint Presentation</vt:lpstr>
      <vt:lpstr>PowerPoint Presentation</vt:lpstr>
      <vt:lpstr>PowerPoint Presentation</vt:lpstr>
      <vt:lpstr>PowerPoint Presentation</vt:lpstr>
    </vt:vector>
  </TitlesOfParts>
  <Company>KAUST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Rory Jordan</dc:creator>
  <cp:lastModifiedBy>Maheshwar Gummalla</cp:lastModifiedBy>
  <cp:revision>9</cp:revision>
  <dcterms:created xsi:type="dcterms:W3CDTF">2022-06-06T18:11:40Z</dcterms:created>
  <dcterms:modified xsi:type="dcterms:W3CDTF">2026-01-15T13:23:17Z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0x010100BA78EF3F74E61040AF81682057EB30F9</vt:lpwstr>
  </property>
  <property fmtid="{D5CDD505-2E9C-101B-9397-08002B2CF9AE}" pid="3" name="MediaServiceImageTags">
    <vt:lpwstr/>
  </property>
</Properties>
</file>